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62"/>
  </p:notesMasterIdLst>
  <p:sldIdLst>
    <p:sldId id="266" r:id="rId3"/>
    <p:sldId id="258" r:id="rId4"/>
    <p:sldId id="307" r:id="rId5"/>
    <p:sldId id="353" r:id="rId6"/>
    <p:sldId id="267" r:id="rId7"/>
    <p:sldId id="268" r:id="rId8"/>
    <p:sldId id="269" r:id="rId9"/>
    <p:sldId id="270" r:id="rId10"/>
    <p:sldId id="274" r:id="rId11"/>
    <p:sldId id="265" r:id="rId12"/>
    <p:sldId id="273"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57" r:id="rId34"/>
    <p:sldId id="356"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58" r:id="rId57"/>
    <p:sldId id="359" r:id="rId58"/>
    <p:sldId id="350" r:id="rId59"/>
    <p:sldId id="354" r:id="rId60"/>
    <p:sldId id="351" r:id="rId61"/>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0" d="100"/>
          <a:sy n="90" d="100"/>
        </p:scale>
        <p:origin x="81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F489D8C-A28A-418A-B24E-D8DDF972A2D5}" type="datetimeFigureOut">
              <a:rPr lang="en-US" smtClean="0"/>
              <a:t>6/16/2023</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29C64B07-E087-4DE0-984E-8A0899731760}" type="slidenum">
              <a:rPr lang="en-US" smtClean="0"/>
              <a:t>‹#›</a:t>
            </a:fld>
            <a:endParaRPr lang="en-US"/>
          </a:p>
        </p:txBody>
      </p:sp>
    </p:spTree>
    <p:extLst>
      <p:ext uri="{BB962C8B-B14F-4D97-AF65-F5344CB8AC3E}">
        <p14:creationId xmlns:p14="http://schemas.microsoft.com/office/powerpoint/2010/main" val="2357108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1661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703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432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533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09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c23619324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c23619324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010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3274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107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436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135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9411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496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c23619324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c23619324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355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77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398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007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532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867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15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977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332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882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081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809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81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31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3313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0160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71487" y="419112"/>
            <a:ext cx="8372475" cy="4392930"/>
          </a:xfrm>
          <a:custGeom>
            <a:avLst/>
            <a:gdLst/>
            <a:ahLst/>
            <a:cxnLst/>
            <a:rect l="l" t="t" r="r" b="b"/>
            <a:pathLst>
              <a:path w="8372475" h="4392930">
                <a:moveTo>
                  <a:pt x="2537790" y="4369651"/>
                </a:moveTo>
                <a:lnTo>
                  <a:pt x="2531948" y="4359186"/>
                </a:lnTo>
                <a:lnTo>
                  <a:pt x="2520048" y="4354639"/>
                </a:lnTo>
                <a:lnTo>
                  <a:pt x="2314854" y="4359376"/>
                </a:lnTo>
                <a:lnTo>
                  <a:pt x="2212251" y="4361078"/>
                </a:lnTo>
                <a:lnTo>
                  <a:pt x="2109647" y="4362005"/>
                </a:lnTo>
                <a:lnTo>
                  <a:pt x="2058352" y="4362081"/>
                </a:lnTo>
                <a:lnTo>
                  <a:pt x="2007057" y="4361878"/>
                </a:lnTo>
                <a:lnTo>
                  <a:pt x="1955774" y="4361358"/>
                </a:lnTo>
                <a:lnTo>
                  <a:pt x="1904504" y="4360481"/>
                </a:lnTo>
                <a:lnTo>
                  <a:pt x="1853247" y="4359211"/>
                </a:lnTo>
                <a:lnTo>
                  <a:pt x="1801990" y="4357535"/>
                </a:lnTo>
                <a:lnTo>
                  <a:pt x="1750758" y="4355401"/>
                </a:lnTo>
                <a:lnTo>
                  <a:pt x="1699526" y="4352785"/>
                </a:lnTo>
                <a:lnTo>
                  <a:pt x="1648320" y="4349661"/>
                </a:lnTo>
                <a:lnTo>
                  <a:pt x="1597139" y="4345978"/>
                </a:lnTo>
                <a:lnTo>
                  <a:pt x="1585214" y="4349902"/>
                </a:lnTo>
                <a:lnTo>
                  <a:pt x="1580667" y="4360189"/>
                </a:lnTo>
                <a:lnTo>
                  <a:pt x="1583715" y="4371048"/>
                </a:lnTo>
                <a:lnTo>
                  <a:pt x="1594599" y="4376648"/>
                </a:lnTo>
                <a:lnTo>
                  <a:pt x="1646224" y="4380357"/>
                </a:lnTo>
                <a:lnTo>
                  <a:pt x="1697888" y="4383506"/>
                </a:lnTo>
                <a:lnTo>
                  <a:pt x="1749552" y="4386148"/>
                </a:lnTo>
                <a:lnTo>
                  <a:pt x="1801241" y="4388294"/>
                </a:lnTo>
                <a:lnTo>
                  <a:pt x="1852955" y="4389996"/>
                </a:lnTo>
                <a:lnTo>
                  <a:pt x="1904669" y="4391266"/>
                </a:lnTo>
                <a:lnTo>
                  <a:pt x="1956396" y="4392155"/>
                </a:lnTo>
                <a:lnTo>
                  <a:pt x="2008124" y="4392688"/>
                </a:lnTo>
                <a:lnTo>
                  <a:pt x="2059876" y="4392892"/>
                </a:lnTo>
                <a:lnTo>
                  <a:pt x="2111629" y="4392803"/>
                </a:lnTo>
                <a:lnTo>
                  <a:pt x="2215134" y="4391876"/>
                </a:lnTo>
                <a:lnTo>
                  <a:pt x="2318651" y="4390161"/>
                </a:lnTo>
                <a:lnTo>
                  <a:pt x="2525636" y="4385373"/>
                </a:lnTo>
                <a:lnTo>
                  <a:pt x="2536152" y="4380306"/>
                </a:lnTo>
                <a:lnTo>
                  <a:pt x="2537790" y="4369651"/>
                </a:lnTo>
                <a:close/>
              </a:path>
              <a:path w="8372475" h="4392930">
                <a:moveTo>
                  <a:pt x="8372399" y="1386890"/>
                </a:moveTo>
                <a:lnTo>
                  <a:pt x="8372170" y="1336522"/>
                </a:lnTo>
                <a:lnTo>
                  <a:pt x="8371573" y="1286167"/>
                </a:lnTo>
                <a:lnTo>
                  <a:pt x="8370608" y="1235811"/>
                </a:lnTo>
                <a:lnTo>
                  <a:pt x="8369236" y="1185456"/>
                </a:lnTo>
                <a:lnTo>
                  <a:pt x="8367458" y="1135126"/>
                </a:lnTo>
                <a:lnTo>
                  <a:pt x="8365223" y="1084795"/>
                </a:lnTo>
                <a:lnTo>
                  <a:pt x="8362543" y="1034465"/>
                </a:lnTo>
                <a:lnTo>
                  <a:pt x="8359394" y="984161"/>
                </a:lnTo>
                <a:lnTo>
                  <a:pt x="8355736" y="933856"/>
                </a:lnTo>
                <a:lnTo>
                  <a:pt x="8351558" y="883564"/>
                </a:lnTo>
                <a:lnTo>
                  <a:pt x="8346859" y="833297"/>
                </a:lnTo>
                <a:lnTo>
                  <a:pt x="8341601" y="783031"/>
                </a:lnTo>
                <a:lnTo>
                  <a:pt x="8335759" y="732777"/>
                </a:lnTo>
                <a:lnTo>
                  <a:pt x="8329333" y="682548"/>
                </a:lnTo>
                <a:lnTo>
                  <a:pt x="8322297" y="632320"/>
                </a:lnTo>
                <a:lnTo>
                  <a:pt x="8314563" y="575043"/>
                </a:lnTo>
                <a:lnTo>
                  <a:pt x="8306117" y="521030"/>
                </a:lnTo>
                <a:lnTo>
                  <a:pt x="8296732" y="470242"/>
                </a:lnTo>
                <a:lnTo>
                  <a:pt x="8286191" y="422567"/>
                </a:lnTo>
                <a:lnTo>
                  <a:pt x="8274228" y="377939"/>
                </a:lnTo>
                <a:lnTo>
                  <a:pt x="8260651" y="336283"/>
                </a:lnTo>
                <a:lnTo>
                  <a:pt x="8245221" y="297497"/>
                </a:lnTo>
                <a:lnTo>
                  <a:pt x="8227695" y="261518"/>
                </a:lnTo>
                <a:lnTo>
                  <a:pt x="8207857" y="228257"/>
                </a:lnTo>
                <a:lnTo>
                  <a:pt x="8160334" y="169570"/>
                </a:lnTo>
                <a:lnTo>
                  <a:pt x="8100796" y="120802"/>
                </a:lnTo>
                <a:lnTo>
                  <a:pt x="8065960" y="99936"/>
                </a:lnTo>
                <a:lnTo>
                  <a:pt x="8027429" y="81292"/>
                </a:lnTo>
                <a:lnTo>
                  <a:pt x="7984985" y="64808"/>
                </a:lnTo>
                <a:lnTo>
                  <a:pt x="7938402" y="50393"/>
                </a:lnTo>
                <a:lnTo>
                  <a:pt x="7887449" y="37973"/>
                </a:lnTo>
                <a:lnTo>
                  <a:pt x="7831887" y="27470"/>
                </a:lnTo>
                <a:lnTo>
                  <a:pt x="7771498" y="18783"/>
                </a:lnTo>
                <a:lnTo>
                  <a:pt x="7719288" y="11988"/>
                </a:lnTo>
                <a:lnTo>
                  <a:pt x="7669174" y="6972"/>
                </a:lnTo>
                <a:lnTo>
                  <a:pt x="7620622" y="3492"/>
                </a:lnTo>
                <a:lnTo>
                  <a:pt x="7573073" y="1333"/>
                </a:lnTo>
                <a:lnTo>
                  <a:pt x="7526033" y="254"/>
                </a:lnTo>
                <a:lnTo>
                  <a:pt x="7478954" y="0"/>
                </a:lnTo>
                <a:lnTo>
                  <a:pt x="7431291" y="355"/>
                </a:lnTo>
                <a:lnTo>
                  <a:pt x="7279627" y="2654"/>
                </a:lnTo>
                <a:lnTo>
                  <a:pt x="5603722" y="40652"/>
                </a:lnTo>
                <a:lnTo>
                  <a:pt x="4994364" y="51562"/>
                </a:lnTo>
                <a:lnTo>
                  <a:pt x="4537354" y="57365"/>
                </a:lnTo>
                <a:lnTo>
                  <a:pt x="4181906" y="60045"/>
                </a:lnTo>
                <a:lnTo>
                  <a:pt x="3877246" y="60845"/>
                </a:lnTo>
                <a:lnTo>
                  <a:pt x="3572599" y="60071"/>
                </a:lnTo>
                <a:lnTo>
                  <a:pt x="3318726" y="58089"/>
                </a:lnTo>
                <a:lnTo>
                  <a:pt x="3064865" y="54800"/>
                </a:lnTo>
                <a:lnTo>
                  <a:pt x="2811005" y="50101"/>
                </a:lnTo>
                <a:lnTo>
                  <a:pt x="2557145" y="43891"/>
                </a:lnTo>
                <a:lnTo>
                  <a:pt x="2354059" y="37769"/>
                </a:lnTo>
                <a:lnTo>
                  <a:pt x="2150986" y="30556"/>
                </a:lnTo>
                <a:lnTo>
                  <a:pt x="1947900" y="22212"/>
                </a:lnTo>
                <a:lnTo>
                  <a:pt x="1744827" y="12674"/>
                </a:lnTo>
                <a:lnTo>
                  <a:pt x="1541767" y="1892"/>
                </a:lnTo>
                <a:lnTo>
                  <a:pt x="1490662" y="1460"/>
                </a:lnTo>
                <a:lnTo>
                  <a:pt x="1439557" y="1295"/>
                </a:lnTo>
                <a:lnTo>
                  <a:pt x="1388452" y="1384"/>
                </a:lnTo>
                <a:lnTo>
                  <a:pt x="1337348" y="1765"/>
                </a:lnTo>
                <a:lnTo>
                  <a:pt x="1286230" y="2451"/>
                </a:lnTo>
                <a:lnTo>
                  <a:pt x="1235125" y="3454"/>
                </a:lnTo>
                <a:lnTo>
                  <a:pt x="1184033" y="4800"/>
                </a:lnTo>
                <a:lnTo>
                  <a:pt x="1132941" y="6489"/>
                </a:lnTo>
                <a:lnTo>
                  <a:pt x="1081874" y="8547"/>
                </a:lnTo>
                <a:lnTo>
                  <a:pt x="1030820" y="10998"/>
                </a:lnTo>
                <a:lnTo>
                  <a:pt x="878446" y="19913"/>
                </a:lnTo>
                <a:lnTo>
                  <a:pt x="827417" y="23291"/>
                </a:lnTo>
                <a:lnTo>
                  <a:pt x="776300" y="27152"/>
                </a:lnTo>
                <a:lnTo>
                  <a:pt x="725182" y="31673"/>
                </a:lnTo>
                <a:lnTo>
                  <a:pt x="674192" y="37084"/>
                </a:lnTo>
                <a:lnTo>
                  <a:pt x="623404" y="43548"/>
                </a:lnTo>
                <a:lnTo>
                  <a:pt x="572935" y="51257"/>
                </a:lnTo>
                <a:lnTo>
                  <a:pt x="522897" y="60426"/>
                </a:lnTo>
                <a:lnTo>
                  <a:pt x="473392" y="71234"/>
                </a:lnTo>
                <a:lnTo>
                  <a:pt x="423494" y="85293"/>
                </a:lnTo>
                <a:lnTo>
                  <a:pt x="376389" y="103403"/>
                </a:lnTo>
                <a:lnTo>
                  <a:pt x="332613" y="125869"/>
                </a:lnTo>
                <a:lnTo>
                  <a:pt x="292696" y="153047"/>
                </a:lnTo>
                <a:lnTo>
                  <a:pt x="257200" y="185254"/>
                </a:lnTo>
                <a:lnTo>
                  <a:pt x="226631" y="222808"/>
                </a:lnTo>
                <a:lnTo>
                  <a:pt x="201549" y="266065"/>
                </a:lnTo>
                <a:lnTo>
                  <a:pt x="182486" y="315328"/>
                </a:lnTo>
                <a:lnTo>
                  <a:pt x="167970" y="415696"/>
                </a:lnTo>
                <a:lnTo>
                  <a:pt x="154165" y="516216"/>
                </a:lnTo>
                <a:lnTo>
                  <a:pt x="141033" y="616902"/>
                </a:lnTo>
                <a:lnTo>
                  <a:pt x="128562" y="717727"/>
                </a:lnTo>
                <a:lnTo>
                  <a:pt x="116763" y="818705"/>
                </a:lnTo>
                <a:lnTo>
                  <a:pt x="105600" y="919810"/>
                </a:lnTo>
                <a:lnTo>
                  <a:pt x="95072" y="1021029"/>
                </a:lnTo>
                <a:lnTo>
                  <a:pt x="85166" y="1122375"/>
                </a:lnTo>
                <a:lnTo>
                  <a:pt x="75869" y="1223822"/>
                </a:lnTo>
                <a:lnTo>
                  <a:pt x="67170" y="1325359"/>
                </a:lnTo>
                <a:lnTo>
                  <a:pt x="59067" y="1426984"/>
                </a:lnTo>
                <a:lnTo>
                  <a:pt x="51536" y="1528699"/>
                </a:lnTo>
                <a:lnTo>
                  <a:pt x="44577" y="1630476"/>
                </a:lnTo>
                <a:lnTo>
                  <a:pt x="38163" y="1732330"/>
                </a:lnTo>
                <a:lnTo>
                  <a:pt x="32296" y="1834222"/>
                </a:lnTo>
                <a:lnTo>
                  <a:pt x="26962" y="1936165"/>
                </a:lnTo>
                <a:lnTo>
                  <a:pt x="22136" y="2038146"/>
                </a:lnTo>
                <a:lnTo>
                  <a:pt x="15862" y="2191156"/>
                </a:lnTo>
                <a:lnTo>
                  <a:pt x="10680" y="2344204"/>
                </a:lnTo>
                <a:lnTo>
                  <a:pt x="6565" y="2497264"/>
                </a:lnTo>
                <a:lnTo>
                  <a:pt x="3479" y="2650286"/>
                </a:lnTo>
                <a:lnTo>
                  <a:pt x="1384" y="2803258"/>
                </a:lnTo>
                <a:lnTo>
                  <a:pt x="241" y="2956153"/>
                </a:lnTo>
                <a:lnTo>
                  <a:pt x="0" y="3108922"/>
                </a:lnTo>
                <a:lnTo>
                  <a:pt x="635" y="3261550"/>
                </a:lnTo>
                <a:lnTo>
                  <a:pt x="2108" y="3414014"/>
                </a:lnTo>
                <a:lnTo>
                  <a:pt x="4368" y="3566274"/>
                </a:lnTo>
                <a:lnTo>
                  <a:pt x="6299" y="3667645"/>
                </a:lnTo>
                <a:lnTo>
                  <a:pt x="8648" y="3726484"/>
                </a:lnTo>
                <a:lnTo>
                  <a:pt x="13703" y="3781234"/>
                </a:lnTo>
                <a:lnTo>
                  <a:pt x="21399" y="3832060"/>
                </a:lnTo>
                <a:lnTo>
                  <a:pt x="31635" y="3879088"/>
                </a:lnTo>
                <a:lnTo>
                  <a:pt x="44323" y="3922471"/>
                </a:lnTo>
                <a:lnTo>
                  <a:pt x="59397" y="3962349"/>
                </a:lnTo>
                <a:lnTo>
                  <a:pt x="76746" y="3998887"/>
                </a:lnTo>
                <a:lnTo>
                  <a:pt x="96304" y="4032212"/>
                </a:lnTo>
                <a:lnTo>
                  <a:pt x="141693" y="4089844"/>
                </a:lnTo>
                <a:lnTo>
                  <a:pt x="194868" y="4136402"/>
                </a:lnTo>
                <a:lnTo>
                  <a:pt x="255168" y="4173055"/>
                </a:lnTo>
                <a:lnTo>
                  <a:pt x="321894" y="4200969"/>
                </a:lnTo>
                <a:lnTo>
                  <a:pt x="394385" y="4221315"/>
                </a:lnTo>
                <a:lnTo>
                  <a:pt x="432574" y="4229011"/>
                </a:lnTo>
                <a:lnTo>
                  <a:pt x="471944" y="4235259"/>
                </a:lnTo>
                <a:lnTo>
                  <a:pt x="512419" y="4240200"/>
                </a:lnTo>
                <a:lnTo>
                  <a:pt x="553910" y="4243971"/>
                </a:lnTo>
                <a:lnTo>
                  <a:pt x="596328" y="4246740"/>
                </a:lnTo>
                <a:lnTo>
                  <a:pt x="639597" y="4248620"/>
                </a:lnTo>
                <a:lnTo>
                  <a:pt x="683615" y="4249788"/>
                </a:lnTo>
                <a:lnTo>
                  <a:pt x="728319" y="4250372"/>
                </a:lnTo>
                <a:lnTo>
                  <a:pt x="773607" y="4250537"/>
                </a:lnTo>
                <a:lnTo>
                  <a:pt x="958964" y="4249737"/>
                </a:lnTo>
                <a:lnTo>
                  <a:pt x="7292327" y="4305287"/>
                </a:lnTo>
                <a:lnTo>
                  <a:pt x="7303249" y="4300436"/>
                </a:lnTo>
                <a:lnTo>
                  <a:pt x="7306691" y="4289742"/>
                </a:lnTo>
                <a:lnTo>
                  <a:pt x="7302627" y="4279011"/>
                </a:lnTo>
                <a:lnTo>
                  <a:pt x="7291057" y="4274045"/>
                </a:lnTo>
                <a:lnTo>
                  <a:pt x="1074724" y="4218546"/>
                </a:lnTo>
                <a:lnTo>
                  <a:pt x="565467" y="4212425"/>
                </a:lnTo>
                <a:lnTo>
                  <a:pt x="518477" y="4208894"/>
                </a:lnTo>
                <a:lnTo>
                  <a:pt x="471119" y="4203573"/>
                </a:lnTo>
                <a:lnTo>
                  <a:pt x="423887" y="4195978"/>
                </a:lnTo>
                <a:lnTo>
                  <a:pt x="377253" y="4185615"/>
                </a:lnTo>
                <a:lnTo>
                  <a:pt x="331724" y="4171975"/>
                </a:lnTo>
                <a:lnTo>
                  <a:pt x="287794" y="4154576"/>
                </a:lnTo>
                <a:lnTo>
                  <a:pt x="245948" y="4132923"/>
                </a:lnTo>
                <a:lnTo>
                  <a:pt x="206667" y="4106519"/>
                </a:lnTo>
                <a:lnTo>
                  <a:pt x="170472" y="4074858"/>
                </a:lnTo>
                <a:lnTo>
                  <a:pt x="136613" y="4035679"/>
                </a:lnTo>
                <a:lnTo>
                  <a:pt x="109118" y="3992892"/>
                </a:lnTo>
                <a:lnTo>
                  <a:pt x="87261" y="3947134"/>
                </a:lnTo>
                <a:lnTo>
                  <a:pt x="70396" y="3899027"/>
                </a:lnTo>
                <a:lnTo>
                  <a:pt x="57797" y="3849179"/>
                </a:lnTo>
                <a:lnTo>
                  <a:pt x="48793" y="3798227"/>
                </a:lnTo>
                <a:lnTo>
                  <a:pt x="42684" y="3746804"/>
                </a:lnTo>
                <a:lnTo>
                  <a:pt x="38798" y="3695522"/>
                </a:lnTo>
                <a:lnTo>
                  <a:pt x="36423" y="3645001"/>
                </a:lnTo>
                <a:lnTo>
                  <a:pt x="33299" y="3545332"/>
                </a:lnTo>
                <a:lnTo>
                  <a:pt x="30949" y="3445599"/>
                </a:lnTo>
                <a:lnTo>
                  <a:pt x="29324" y="3345815"/>
                </a:lnTo>
                <a:lnTo>
                  <a:pt x="28384" y="3246005"/>
                </a:lnTo>
                <a:lnTo>
                  <a:pt x="28054" y="3146171"/>
                </a:lnTo>
                <a:lnTo>
                  <a:pt x="28308" y="3046336"/>
                </a:lnTo>
                <a:lnTo>
                  <a:pt x="29641" y="2896590"/>
                </a:lnTo>
                <a:lnTo>
                  <a:pt x="32004" y="2746908"/>
                </a:lnTo>
                <a:lnTo>
                  <a:pt x="36423" y="2547480"/>
                </a:lnTo>
                <a:lnTo>
                  <a:pt x="40678" y="2396731"/>
                </a:lnTo>
                <a:lnTo>
                  <a:pt x="45948" y="2246020"/>
                </a:lnTo>
                <a:lnTo>
                  <a:pt x="52235" y="2095360"/>
                </a:lnTo>
                <a:lnTo>
                  <a:pt x="59550" y="1944763"/>
                </a:lnTo>
                <a:lnTo>
                  <a:pt x="67894" y="1794217"/>
                </a:lnTo>
                <a:lnTo>
                  <a:pt x="77254" y="1643735"/>
                </a:lnTo>
                <a:lnTo>
                  <a:pt x="87642" y="1493291"/>
                </a:lnTo>
                <a:lnTo>
                  <a:pt x="99060" y="1342910"/>
                </a:lnTo>
                <a:lnTo>
                  <a:pt x="111493" y="1192580"/>
                </a:lnTo>
                <a:lnTo>
                  <a:pt x="124955" y="1042314"/>
                </a:lnTo>
                <a:lnTo>
                  <a:pt x="139446" y="892086"/>
                </a:lnTo>
                <a:lnTo>
                  <a:pt x="154952" y="741921"/>
                </a:lnTo>
                <a:lnTo>
                  <a:pt x="171488" y="591807"/>
                </a:lnTo>
                <a:lnTo>
                  <a:pt x="176098" y="548157"/>
                </a:lnTo>
                <a:lnTo>
                  <a:pt x="180543" y="503212"/>
                </a:lnTo>
                <a:lnTo>
                  <a:pt x="185610" y="457631"/>
                </a:lnTo>
                <a:lnTo>
                  <a:pt x="192112" y="412102"/>
                </a:lnTo>
                <a:lnTo>
                  <a:pt x="200837" y="367296"/>
                </a:lnTo>
                <a:lnTo>
                  <a:pt x="212598" y="323900"/>
                </a:lnTo>
                <a:lnTo>
                  <a:pt x="228193" y="282587"/>
                </a:lnTo>
                <a:lnTo>
                  <a:pt x="248412" y="244030"/>
                </a:lnTo>
                <a:lnTo>
                  <a:pt x="274053" y="208889"/>
                </a:lnTo>
                <a:lnTo>
                  <a:pt x="305943" y="177876"/>
                </a:lnTo>
                <a:lnTo>
                  <a:pt x="344855" y="151625"/>
                </a:lnTo>
                <a:lnTo>
                  <a:pt x="395109" y="127419"/>
                </a:lnTo>
                <a:lnTo>
                  <a:pt x="448056" y="109435"/>
                </a:lnTo>
                <a:lnTo>
                  <a:pt x="502551" y="96266"/>
                </a:lnTo>
                <a:lnTo>
                  <a:pt x="557466" y="86474"/>
                </a:lnTo>
                <a:lnTo>
                  <a:pt x="609981" y="78803"/>
                </a:lnTo>
                <a:lnTo>
                  <a:pt x="662647" y="71958"/>
                </a:lnTo>
                <a:lnTo>
                  <a:pt x="715467" y="65887"/>
                </a:lnTo>
                <a:lnTo>
                  <a:pt x="768375" y="60528"/>
                </a:lnTo>
                <a:lnTo>
                  <a:pt x="821385" y="55803"/>
                </a:lnTo>
                <a:lnTo>
                  <a:pt x="874433" y="51663"/>
                </a:lnTo>
                <a:lnTo>
                  <a:pt x="927519" y="48044"/>
                </a:lnTo>
                <a:lnTo>
                  <a:pt x="980617" y="44869"/>
                </a:lnTo>
                <a:lnTo>
                  <a:pt x="1033691" y="42087"/>
                </a:lnTo>
                <a:lnTo>
                  <a:pt x="1086726" y="39611"/>
                </a:lnTo>
                <a:lnTo>
                  <a:pt x="1137729" y="37566"/>
                </a:lnTo>
                <a:lnTo>
                  <a:pt x="1188732" y="35890"/>
                </a:lnTo>
                <a:lnTo>
                  <a:pt x="1239748" y="34569"/>
                </a:lnTo>
                <a:lnTo>
                  <a:pt x="1290764" y="33578"/>
                </a:lnTo>
                <a:lnTo>
                  <a:pt x="1341780" y="32905"/>
                </a:lnTo>
                <a:lnTo>
                  <a:pt x="1392796" y="32537"/>
                </a:lnTo>
                <a:lnTo>
                  <a:pt x="1443812" y="32448"/>
                </a:lnTo>
                <a:lnTo>
                  <a:pt x="1494828" y="32639"/>
                </a:lnTo>
                <a:lnTo>
                  <a:pt x="1596872" y="33782"/>
                </a:lnTo>
                <a:lnTo>
                  <a:pt x="1698904" y="35814"/>
                </a:lnTo>
                <a:lnTo>
                  <a:pt x="1800910" y="38633"/>
                </a:lnTo>
                <a:lnTo>
                  <a:pt x="1902917" y="42100"/>
                </a:lnTo>
                <a:lnTo>
                  <a:pt x="2055876" y="48221"/>
                </a:lnTo>
                <a:lnTo>
                  <a:pt x="2208771" y="55105"/>
                </a:lnTo>
                <a:lnTo>
                  <a:pt x="2361273" y="62788"/>
                </a:lnTo>
                <a:lnTo>
                  <a:pt x="2513774" y="69570"/>
                </a:lnTo>
                <a:lnTo>
                  <a:pt x="2666288" y="75476"/>
                </a:lnTo>
                <a:lnTo>
                  <a:pt x="2818815" y="80556"/>
                </a:lnTo>
                <a:lnTo>
                  <a:pt x="2971342" y="84848"/>
                </a:lnTo>
                <a:lnTo>
                  <a:pt x="3174720" y="89395"/>
                </a:lnTo>
                <a:lnTo>
                  <a:pt x="3378111" y="92684"/>
                </a:lnTo>
                <a:lnTo>
                  <a:pt x="3581501" y="94792"/>
                </a:lnTo>
                <a:lnTo>
                  <a:pt x="3784904" y="95821"/>
                </a:lnTo>
                <a:lnTo>
                  <a:pt x="4039158" y="95719"/>
                </a:lnTo>
                <a:lnTo>
                  <a:pt x="4344276" y="93764"/>
                </a:lnTo>
                <a:lnTo>
                  <a:pt x="4700257" y="89344"/>
                </a:lnTo>
                <a:lnTo>
                  <a:pt x="5157940" y="80987"/>
                </a:lnTo>
                <a:lnTo>
                  <a:pt x="6683489" y="43548"/>
                </a:lnTo>
                <a:lnTo>
                  <a:pt x="6736118" y="43268"/>
                </a:lnTo>
                <a:lnTo>
                  <a:pt x="6788213" y="42570"/>
                </a:lnTo>
                <a:lnTo>
                  <a:pt x="6839813" y="41529"/>
                </a:lnTo>
                <a:lnTo>
                  <a:pt x="6941794" y="38709"/>
                </a:lnTo>
                <a:lnTo>
                  <a:pt x="7142378" y="32207"/>
                </a:lnTo>
                <a:lnTo>
                  <a:pt x="7241870" y="29679"/>
                </a:lnTo>
                <a:lnTo>
                  <a:pt x="7291629" y="28867"/>
                </a:lnTo>
                <a:lnTo>
                  <a:pt x="7341451" y="28422"/>
                </a:lnTo>
                <a:lnTo>
                  <a:pt x="7391400" y="28460"/>
                </a:lnTo>
                <a:lnTo>
                  <a:pt x="7441539" y="29019"/>
                </a:lnTo>
                <a:lnTo>
                  <a:pt x="7491920" y="30187"/>
                </a:lnTo>
                <a:lnTo>
                  <a:pt x="7542593" y="32042"/>
                </a:lnTo>
                <a:lnTo>
                  <a:pt x="7593622" y="34658"/>
                </a:lnTo>
                <a:lnTo>
                  <a:pt x="7645070" y="38100"/>
                </a:lnTo>
                <a:lnTo>
                  <a:pt x="7696962" y="42430"/>
                </a:lnTo>
                <a:lnTo>
                  <a:pt x="7749400" y="47739"/>
                </a:lnTo>
                <a:lnTo>
                  <a:pt x="7804442" y="55968"/>
                </a:lnTo>
                <a:lnTo>
                  <a:pt x="7856093" y="65100"/>
                </a:lnTo>
                <a:lnTo>
                  <a:pt x="7904429" y="75501"/>
                </a:lnTo>
                <a:lnTo>
                  <a:pt x="7949514" y="87515"/>
                </a:lnTo>
                <a:lnTo>
                  <a:pt x="7991424" y="101498"/>
                </a:lnTo>
                <a:lnTo>
                  <a:pt x="8030235" y="117792"/>
                </a:lnTo>
                <a:lnTo>
                  <a:pt x="8066024" y="136753"/>
                </a:lnTo>
                <a:lnTo>
                  <a:pt x="8098853" y="158737"/>
                </a:lnTo>
                <a:lnTo>
                  <a:pt x="8128800" y="184099"/>
                </a:lnTo>
                <a:lnTo>
                  <a:pt x="8155953" y="213169"/>
                </a:lnTo>
                <a:lnTo>
                  <a:pt x="8180362" y="246316"/>
                </a:lnTo>
                <a:lnTo>
                  <a:pt x="8202117" y="283883"/>
                </a:lnTo>
                <a:lnTo>
                  <a:pt x="8221281" y="326224"/>
                </a:lnTo>
                <a:lnTo>
                  <a:pt x="8237931" y="373684"/>
                </a:lnTo>
                <a:lnTo>
                  <a:pt x="8252142" y="426618"/>
                </a:lnTo>
                <a:lnTo>
                  <a:pt x="8264004" y="485381"/>
                </a:lnTo>
                <a:lnTo>
                  <a:pt x="8273224" y="535330"/>
                </a:lnTo>
                <a:lnTo>
                  <a:pt x="8281784" y="585254"/>
                </a:lnTo>
                <a:lnTo>
                  <a:pt x="8289671" y="635165"/>
                </a:lnTo>
                <a:lnTo>
                  <a:pt x="8296910" y="685076"/>
                </a:lnTo>
                <a:lnTo>
                  <a:pt x="8303527" y="734961"/>
                </a:lnTo>
                <a:lnTo>
                  <a:pt x="8309546" y="784860"/>
                </a:lnTo>
                <a:lnTo>
                  <a:pt x="8314969" y="834745"/>
                </a:lnTo>
                <a:lnTo>
                  <a:pt x="8319846" y="884631"/>
                </a:lnTo>
                <a:lnTo>
                  <a:pt x="8324164" y="934516"/>
                </a:lnTo>
                <a:lnTo>
                  <a:pt x="8327961" y="984389"/>
                </a:lnTo>
                <a:lnTo>
                  <a:pt x="8331263" y="1034288"/>
                </a:lnTo>
                <a:lnTo>
                  <a:pt x="8334070" y="1084173"/>
                </a:lnTo>
                <a:lnTo>
                  <a:pt x="8336407" y="1134071"/>
                </a:lnTo>
                <a:lnTo>
                  <a:pt x="8338312" y="1183970"/>
                </a:lnTo>
                <a:lnTo>
                  <a:pt x="8339785" y="1233893"/>
                </a:lnTo>
                <a:lnTo>
                  <a:pt x="8340852" y="1283817"/>
                </a:lnTo>
                <a:lnTo>
                  <a:pt x="8341538" y="1333754"/>
                </a:lnTo>
                <a:lnTo>
                  <a:pt x="8341855" y="1383715"/>
                </a:lnTo>
                <a:lnTo>
                  <a:pt x="8341817" y="1433690"/>
                </a:lnTo>
                <a:lnTo>
                  <a:pt x="8341461" y="1483677"/>
                </a:lnTo>
                <a:lnTo>
                  <a:pt x="8340801" y="1533690"/>
                </a:lnTo>
                <a:lnTo>
                  <a:pt x="8339849" y="1583728"/>
                </a:lnTo>
                <a:lnTo>
                  <a:pt x="8337169" y="1683867"/>
                </a:lnTo>
                <a:lnTo>
                  <a:pt x="8333575" y="1784121"/>
                </a:lnTo>
                <a:lnTo>
                  <a:pt x="8329244" y="1884489"/>
                </a:lnTo>
                <a:lnTo>
                  <a:pt x="8321675" y="2035314"/>
                </a:lnTo>
                <a:lnTo>
                  <a:pt x="8296313" y="2490127"/>
                </a:lnTo>
                <a:lnTo>
                  <a:pt x="8288756" y="2642679"/>
                </a:lnTo>
                <a:lnTo>
                  <a:pt x="8284438" y="2744673"/>
                </a:lnTo>
                <a:lnTo>
                  <a:pt x="8280870" y="2846933"/>
                </a:lnTo>
                <a:lnTo>
                  <a:pt x="8278228" y="2949460"/>
                </a:lnTo>
                <a:lnTo>
                  <a:pt x="8277288" y="3000832"/>
                </a:lnTo>
                <a:lnTo>
                  <a:pt x="8276641" y="3052267"/>
                </a:lnTo>
                <a:lnTo>
                  <a:pt x="8276298" y="3103791"/>
                </a:lnTo>
                <a:lnTo>
                  <a:pt x="8276298" y="3155391"/>
                </a:lnTo>
                <a:lnTo>
                  <a:pt x="8276628" y="3207054"/>
                </a:lnTo>
                <a:lnTo>
                  <a:pt x="8277339" y="3258807"/>
                </a:lnTo>
                <a:lnTo>
                  <a:pt x="8282191" y="3268395"/>
                </a:lnTo>
                <a:lnTo>
                  <a:pt x="8292478" y="3268205"/>
                </a:lnTo>
                <a:lnTo>
                  <a:pt x="8302625" y="3260598"/>
                </a:lnTo>
                <a:lnTo>
                  <a:pt x="8307057" y="3247885"/>
                </a:lnTo>
                <a:lnTo>
                  <a:pt x="8306371" y="3197822"/>
                </a:lnTo>
                <a:lnTo>
                  <a:pt x="8306054" y="3147733"/>
                </a:lnTo>
                <a:lnTo>
                  <a:pt x="8306079" y="3097619"/>
                </a:lnTo>
                <a:lnTo>
                  <a:pt x="8306422" y="3047492"/>
                </a:lnTo>
                <a:lnTo>
                  <a:pt x="8307083" y="2997339"/>
                </a:lnTo>
                <a:lnTo>
                  <a:pt x="8308022" y="2947174"/>
                </a:lnTo>
                <a:lnTo>
                  <a:pt x="8310689" y="2846794"/>
                </a:lnTo>
                <a:lnTo>
                  <a:pt x="8314258" y="2746337"/>
                </a:lnTo>
                <a:lnTo>
                  <a:pt x="8318589" y="2645829"/>
                </a:lnTo>
                <a:lnTo>
                  <a:pt x="8326145" y="2494965"/>
                </a:lnTo>
                <a:lnTo>
                  <a:pt x="8351596" y="2041867"/>
                </a:lnTo>
                <a:lnTo>
                  <a:pt x="8359254" y="1890725"/>
                </a:lnTo>
                <a:lnTo>
                  <a:pt x="8363661" y="1789950"/>
                </a:lnTo>
                <a:lnTo>
                  <a:pt x="8367331" y="1689176"/>
                </a:lnTo>
                <a:lnTo>
                  <a:pt x="8370125" y="1588401"/>
                </a:lnTo>
                <a:lnTo>
                  <a:pt x="8371129" y="1538020"/>
                </a:lnTo>
                <a:lnTo>
                  <a:pt x="8371865" y="1487639"/>
                </a:lnTo>
                <a:lnTo>
                  <a:pt x="8372297" y="1437271"/>
                </a:lnTo>
                <a:lnTo>
                  <a:pt x="8372399" y="1386890"/>
                </a:lnTo>
                <a:close/>
              </a:path>
            </a:pathLst>
          </a:custGeom>
          <a:solidFill>
            <a:srgbClr val="2B3546"/>
          </a:solidFill>
        </p:spPr>
        <p:txBody>
          <a:bodyPr wrap="square" lIns="0" tIns="0" rIns="0" bIns="0" rtlCol="0"/>
          <a:lstStyle/>
          <a:p>
            <a:endParaRPr/>
          </a:p>
        </p:txBody>
      </p:sp>
      <p:sp>
        <p:nvSpPr>
          <p:cNvPr id="17" name="bg object 17"/>
          <p:cNvSpPr/>
          <p:nvPr/>
        </p:nvSpPr>
        <p:spPr>
          <a:xfrm>
            <a:off x="2053335" y="4858664"/>
            <a:ext cx="401955" cy="51435"/>
          </a:xfrm>
          <a:custGeom>
            <a:avLst/>
            <a:gdLst/>
            <a:ahLst/>
            <a:cxnLst/>
            <a:rect l="l" t="t" r="r" b="b"/>
            <a:pathLst>
              <a:path w="401955" h="51435">
                <a:moveTo>
                  <a:pt x="16509" y="0"/>
                </a:moveTo>
                <a:lnTo>
                  <a:pt x="4575" y="4122"/>
                </a:lnTo>
                <a:lnTo>
                  <a:pt x="0" y="14466"/>
                </a:lnTo>
                <a:lnTo>
                  <a:pt x="3044" y="25222"/>
                </a:lnTo>
                <a:lnTo>
                  <a:pt x="13969" y="30581"/>
                </a:lnTo>
                <a:lnTo>
                  <a:pt x="385063" y="50926"/>
                </a:lnTo>
                <a:lnTo>
                  <a:pt x="396998" y="46743"/>
                </a:lnTo>
                <a:lnTo>
                  <a:pt x="401573" y="36396"/>
                </a:lnTo>
                <a:lnTo>
                  <a:pt x="398529" y="25647"/>
                </a:lnTo>
                <a:lnTo>
                  <a:pt x="387603" y="20256"/>
                </a:lnTo>
                <a:lnTo>
                  <a:pt x="16509" y="0"/>
                </a:lnTo>
                <a:close/>
              </a:path>
            </a:pathLst>
          </a:custGeom>
          <a:solidFill>
            <a:srgbClr val="2B3546"/>
          </a:solidFill>
        </p:spPr>
        <p:txBody>
          <a:bodyPr wrap="square" lIns="0" tIns="0" rIns="0" bIns="0" rtlCol="0"/>
          <a:lstStyle/>
          <a:p>
            <a:endParaRPr/>
          </a:p>
        </p:txBody>
      </p:sp>
      <p:sp>
        <p:nvSpPr>
          <p:cNvPr id="18" name="bg object 18"/>
          <p:cNvSpPr/>
          <p:nvPr/>
        </p:nvSpPr>
        <p:spPr>
          <a:xfrm>
            <a:off x="5591270" y="295354"/>
            <a:ext cx="542925" cy="266065"/>
          </a:xfrm>
          <a:custGeom>
            <a:avLst/>
            <a:gdLst/>
            <a:ahLst/>
            <a:cxnLst/>
            <a:rect l="l" t="t" r="r" b="b"/>
            <a:pathLst>
              <a:path w="542925" h="266065">
                <a:moveTo>
                  <a:pt x="275510" y="0"/>
                </a:moveTo>
                <a:lnTo>
                  <a:pt x="266940" y="1498"/>
                </a:lnTo>
                <a:lnTo>
                  <a:pt x="260381" y="8175"/>
                </a:lnTo>
                <a:lnTo>
                  <a:pt x="157638" y="208581"/>
                </a:lnTo>
                <a:lnTo>
                  <a:pt x="110902" y="112569"/>
                </a:lnTo>
                <a:lnTo>
                  <a:pt x="104929" y="105511"/>
                </a:lnTo>
                <a:lnTo>
                  <a:pt x="96647" y="101917"/>
                </a:lnTo>
                <a:lnTo>
                  <a:pt x="88221" y="103014"/>
                </a:lnTo>
                <a:lnTo>
                  <a:pt x="81819" y="110029"/>
                </a:lnTo>
                <a:lnTo>
                  <a:pt x="66627" y="139072"/>
                </a:lnTo>
                <a:lnTo>
                  <a:pt x="48577" y="166258"/>
                </a:lnTo>
                <a:lnTo>
                  <a:pt x="27812" y="191396"/>
                </a:lnTo>
                <a:lnTo>
                  <a:pt x="4476" y="214296"/>
                </a:lnTo>
                <a:lnTo>
                  <a:pt x="0" y="224970"/>
                </a:lnTo>
                <a:lnTo>
                  <a:pt x="5619" y="234727"/>
                </a:lnTo>
                <a:lnTo>
                  <a:pt x="16763" y="239603"/>
                </a:lnTo>
                <a:lnTo>
                  <a:pt x="28860" y="235632"/>
                </a:lnTo>
                <a:lnTo>
                  <a:pt x="48109" y="216882"/>
                </a:lnTo>
                <a:lnTo>
                  <a:pt x="65786" y="196691"/>
                </a:lnTo>
                <a:lnTo>
                  <a:pt x="81795" y="175142"/>
                </a:lnTo>
                <a:lnTo>
                  <a:pt x="96043" y="152320"/>
                </a:lnTo>
                <a:lnTo>
                  <a:pt x="142906" y="248332"/>
                </a:lnTo>
                <a:lnTo>
                  <a:pt x="148915" y="255533"/>
                </a:lnTo>
                <a:lnTo>
                  <a:pt x="157067" y="258984"/>
                </a:lnTo>
                <a:lnTo>
                  <a:pt x="165409" y="257744"/>
                </a:lnTo>
                <a:lnTo>
                  <a:pt x="171989" y="250872"/>
                </a:lnTo>
                <a:lnTo>
                  <a:pt x="272573" y="54784"/>
                </a:lnTo>
                <a:lnTo>
                  <a:pt x="288377" y="103205"/>
                </a:lnTo>
                <a:lnTo>
                  <a:pt x="302228" y="152209"/>
                </a:lnTo>
                <a:lnTo>
                  <a:pt x="314078" y="201713"/>
                </a:lnTo>
                <a:lnTo>
                  <a:pt x="323881" y="251634"/>
                </a:lnTo>
                <a:lnTo>
                  <a:pt x="328602" y="260899"/>
                </a:lnTo>
                <a:lnTo>
                  <a:pt x="337073" y="266033"/>
                </a:lnTo>
                <a:lnTo>
                  <a:pt x="346473" y="265618"/>
                </a:lnTo>
                <a:lnTo>
                  <a:pt x="353980" y="258238"/>
                </a:lnTo>
                <a:lnTo>
                  <a:pt x="421036" y="121967"/>
                </a:lnTo>
                <a:lnTo>
                  <a:pt x="445367" y="150999"/>
                </a:lnTo>
                <a:lnTo>
                  <a:pt x="468995" y="180578"/>
                </a:lnTo>
                <a:lnTo>
                  <a:pt x="491884" y="210728"/>
                </a:lnTo>
                <a:lnTo>
                  <a:pt x="514000" y="241474"/>
                </a:lnTo>
                <a:lnTo>
                  <a:pt x="524637" y="248360"/>
                </a:lnTo>
                <a:lnTo>
                  <a:pt x="535749" y="245887"/>
                </a:lnTo>
                <a:lnTo>
                  <a:pt x="542432" y="237081"/>
                </a:lnTo>
                <a:lnTo>
                  <a:pt x="539781" y="224964"/>
                </a:lnTo>
                <a:lnTo>
                  <a:pt x="513661" y="188942"/>
                </a:lnTo>
                <a:lnTo>
                  <a:pt x="486552" y="153669"/>
                </a:lnTo>
                <a:lnTo>
                  <a:pt x="458468" y="119183"/>
                </a:lnTo>
                <a:lnTo>
                  <a:pt x="429418" y="85518"/>
                </a:lnTo>
                <a:lnTo>
                  <a:pt x="415194" y="78374"/>
                </a:lnTo>
                <a:lnTo>
                  <a:pt x="407844" y="80196"/>
                </a:lnTo>
                <a:lnTo>
                  <a:pt x="402113" y="86661"/>
                </a:lnTo>
                <a:lnTo>
                  <a:pt x="345598" y="201977"/>
                </a:lnTo>
                <a:lnTo>
                  <a:pt x="334216" y="153338"/>
                </a:lnTo>
                <a:lnTo>
                  <a:pt x="321024" y="105187"/>
                </a:lnTo>
                <a:lnTo>
                  <a:pt x="306022" y="57584"/>
                </a:lnTo>
                <a:lnTo>
                  <a:pt x="289210" y="10588"/>
                </a:lnTo>
                <a:lnTo>
                  <a:pt x="283723" y="3192"/>
                </a:lnTo>
                <a:lnTo>
                  <a:pt x="275510" y="0"/>
                </a:lnTo>
                <a:close/>
              </a:path>
            </a:pathLst>
          </a:custGeom>
          <a:solidFill>
            <a:srgbClr val="2B3546"/>
          </a:solidFill>
        </p:spPr>
        <p:txBody>
          <a:bodyPr wrap="square" lIns="0" tIns="0" rIns="0" bIns="0" rtlCol="0"/>
          <a:lstStyle/>
          <a:p>
            <a:endParaRPr/>
          </a:p>
        </p:txBody>
      </p:sp>
      <p:sp>
        <p:nvSpPr>
          <p:cNvPr id="19" name="bg object 19"/>
          <p:cNvSpPr/>
          <p:nvPr/>
        </p:nvSpPr>
        <p:spPr>
          <a:xfrm>
            <a:off x="8372935" y="400303"/>
            <a:ext cx="284480" cy="227965"/>
          </a:xfrm>
          <a:custGeom>
            <a:avLst/>
            <a:gdLst/>
            <a:ahLst/>
            <a:cxnLst/>
            <a:rect l="l" t="t" r="r" b="b"/>
            <a:pathLst>
              <a:path w="284479" h="227965">
                <a:moveTo>
                  <a:pt x="17827" y="0"/>
                </a:moveTo>
                <a:lnTo>
                  <a:pt x="6026" y="3049"/>
                </a:lnTo>
                <a:lnTo>
                  <a:pt x="0" y="12969"/>
                </a:lnTo>
                <a:lnTo>
                  <a:pt x="1236" y="24056"/>
                </a:lnTo>
                <a:lnTo>
                  <a:pt x="11223" y="30607"/>
                </a:lnTo>
                <a:lnTo>
                  <a:pt x="56247" y="41360"/>
                </a:lnTo>
                <a:lnTo>
                  <a:pt x="98755" y="58207"/>
                </a:lnTo>
                <a:lnTo>
                  <a:pt x="138209" y="80725"/>
                </a:lnTo>
                <a:lnTo>
                  <a:pt x="174069" y="108493"/>
                </a:lnTo>
                <a:lnTo>
                  <a:pt x="205794" y="141089"/>
                </a:lnTo>
                <a:lnTo>
                  <a:pt x="232845" y="178090"/>
                </a:lnTo>
                <a:lnTo>
                  <a:pt x="254682" y="219075"/>
                </a:lnTo>
                <a:lnTo>
                  <a:pt x="263713" y="227548"/>
                </a:lnTo>
                <a:lnTo>
                  <a:pt x="275209" y="227044"/>
                </a:lnTo>
                <a:lnTo>
                  <a:pt x="283775" y="219825"/>
                </a:lnTo>
                <a:lnTo>
                  <a:pt x="284019" y="208153"/>
                </a:lnTo>
                <a:lnTo>
                  <a:pt x="260350" y="162945"/>
                </a:lnTo>
                <a:lnTo>
                  <a:pt x="230891" y="122121"/>
                </a:lnTo>
                <a:lnTo>
                  <a:pt x="196245" y="86145"/>
                </a:lnTo>
                <a:lnTo>
                  <a:pt x="157013" y="55480"/>
                </a:lnTo>
                <a:lnTo>
                  <a:pt x="113798" y="30591"/>
                </a:lnTo>
                <a:lnTo>
                  <a:pt x="67202" y="11943"/>
                </a:lnTo>
                <a:lnTo>
                  <a:pt x="17827" y="0"/>
                </a:lnTo>
                <a:close/>
              </a:path>
            </a:pathLst>
          </a:custGeom>
          <a:solidFill>
            <a:srgbClr val="2B3546"/>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8525269" y="344043"/>
            <a:ext cx="132988" cy="93866"/>
          </a:xfrm>
          <a:prstGeom prst="rect">
            <a:avLst/>
          </a:prstGeom>
        </p:spPr>
      </p:pic>
      <p:sp>
        <p:nvSpPr>
          <p:cNvPr id="21" name="bg object 21"/>
          <p:cNvSpPr/>
          <p:nvPr/>
        </p:nvSpPr>
        <p:spPr>
          <a:xfrm>
            <a:off x="333392" y="2000208"/>
            <a:ext cx="209550" cy="266700"/>
          </a:xfrm>
          <a:custGeom>
            <a:avLst/>
            <a:gdLst/>
            <a:ahLst/>
            <a:cxnLst/>
            <a:rect l="l" t="t" r="r" b="b"/>
            <a:pathLst>
              <a:path w="209550" h="266700">
                <a:moveTo>
                  <a:pt x="183084" y="0"/>
                </a:moveTo>
                <a:lnTo>
                  <a:pt x="150899" y="26229"/>
                </a:lnTo>
                <a:lnTo>
                  <a:pt x="112371" y="70842"/>
                </a:lnTo>
                <a:lnTo>
                  <a:pt x="94305" y="94148"/>
                </a:lnTo>
                <a:lnTo>
                  <a:pt x="76436" y="80738"/>
                </a:lnTo>
                <a:lnTo>
                  <a:pt x="59016" y="66780"/>
                </a:lnTo>
                <a:lnTo>
                  <a:pt x="42061" y="52250"/>
                </a:lnTo>
                <a:lnTo>
                  <a:pt x="25585" y="37125"/>
                </a:lnTo>
                <a:lnTo>
                  <a:pt x="14362" y="33395"/>
                </a:lnTo>
                <a:lnTo>
                  <a:pt x="4528" y="39189"/>
                </a:lnTo>
                <a:lnTo>
                  <a:pt x="0" y="49984"/>
                </a:lnTo>
                <a:lnTo>
                  <a:pt x="4693" y="61255"/>
                </a:lnTo>
                <a:lnTo>
                  <a:pt x="21702" y="76854"/>
                </a:lnTo>
                <a:lnTo>
                  <a:pt x="39210" y="91846"/>
                </a:lnTo>
                <a:lnTo>
                  <a:pt x="57202" y="106243"/>
                </a:lnTo>
                <a:lnTo>
                  <a:pt x="75661" y="120056"/>
                </a:lnTo>
                <a:lnTo>
                  <a:pt x="55870" y="150102"/>
                </a:lnTo>
                <a:lnTo>
                  <a:pt x="37397" y="180969"/>
                </a:lnTo>
                <a:lnTo>
                  <a:pt x="20270" y="212621"/>
                </a:lnTo>
                <a:lnTo>
                  <a:pt x="4516" y="245024"/>
                </a:lnTo>
                <a:lnTo>
                  <a:pt x="3979" y="257456"/>
                </a:lnTo>
                <a:lnTo>
                  <a:pt x="11832" y="265233"/>
                </a:lnTo>
                <a:lnTo>
                  <a:pt x="22898" y="266080"/>
                </a:lnTo>
                <a:lnTo>
                  <a:pt x="31998" y="257724"/>
                </a:lnTo>
                <a:lnTo>
                  <a:pt x="47222" y="226462"/>
                </a:lnTo>
                <a:lnTo>
                  <a:pt x="63769" y="195939"/>
                </a:lnTo>
                <a:lnTo>
                  <a:pt x="81613" y="166177"/>
                </a:lnTo>
                <a:lnTo>
                  <a:pt x="100731" y="137201"/>
                </a:lnTo>
                <a:lnTo>
                  <a:pt x="121699" y="150463"/>
                </a:lnTo>
                <a:lnTo>
                  <a:pt x="143117" y="162998"/>
                </a:lnTo>
                <a:lnTo>
                  <a:pt x="164964" y="174795"/>
                </a:lnTo>
                <a:lnTo>
                  <a:pt x="187218" y="185842"/>
                </a:lnTo>
                <a:lnTo>
                  <a:pt x="199295" y="186003"/>
                </a:lnTo>
                <a:lnTo>
                  <a:pt x="207543" y="177794"/>
                </a:lnTo>
                <a:lnTo>
                  <a:pt x="209158" y="166465"/>
                </a:lnTo>
                <a:lnTo>
                  <a:pt x="201340" y="157267"/>
                </a:lnTo>
                <a:lnTo>
                  <a:pt x="180255" y="146813"/>
                </a:lnTo>
                <a:lnTo>
                  <a:pt x="159552" y="135645"/>
                </a:lnTo>
                <a:lnTo>
                  <a:pt x="139252" y="123763"/>
                </a:lnTo>
                <a:lnTo>
                  <a:pt x="119374" y="111166"/>
                </a:lnTo>
                <a:lnTo>
                  <a:pt x="136935" y="88618"/>
                </a:lnTo>
                <a:lnTo>
                  <a:pt x="155277" y="66700"/>
                </a:lnTo>
                <a:lnTo>
                  <a:pt x="174381" y="45426"/>
                </a:lnTo>
                <a:lnTo>
                  <a:pt x="194228" y="24806"/>
                </a:lnTo>
                <a:lnTo>
                  <a:pt x="198791" y="13585"/>
                </a:lnTo>
                <a:lnTo>
                  <a:pt x="193657" y="4089"/>
                </a:lnTo>
                <a:lnTo>
                  <a:pt x="183084" y="0"/>
                </a:lnTo>
                <a:close/>
              </a:path>
            </a:pathLst>
          </a:custGeom>
          <a:solidFill>
            <a:srgbClr val="2B3546"/>
          </a:solidFill>
        </p:spPr>
        <p:txBody>
          <a:bodyPr wrap="square" lIns="0" tIns="0" rIns="0" bIns="0" rtlCol="0"/>
          <a:lstStyle/>
          <a:p>
            <a:endParaRPr/>
          </a:p>
        </p:txBody>
      </p:sp>
      <p:pic>
        <p:nvPicPr>
          <p:cNvPr id="22" name="bg object 22"/>
          <p:cNvPicPr/>
          <p:nvPr/>
        </p:nvPicPr>
        <p:blipFill>
          <a:blip r:embed="rId3" cstate="print"/>
          <a:stretch>
            <a:fillRect/>
          </a:stretch>
        </p:blipFill>
        <p:spPr>
          <a:xfrm>
            <a:off x="8562963" y="3581435"/>
            <a:ext cx="200032" cy="171378"/>
          </a:xfrm>
          <a:prstGeom prst="rect">
            <a:avLst/>
          </a:prstGeom>
        </p:spPr>
      </p:pic>
      <p:sp>
        <p:nvSpPr>
          <p:cNvPr id="23" name="bg object 23"/>
          <p:cNvSpPr/>
          <p:nvPr/>
        </p:nvSpPr>
        <p:spPr>
          <a:xfrm>
            <a:off x="7789211" y="3806269"/>
            <a:ext cx="953135" cy="899794"/>
          </a:xfrm>
          <a:custGeom>
            <a:avLst/>
            <a:gdLst/>
            <a:ahLst/>
            <a:cxnLst/>
            <a:rect l="l" t="t" r="r" b="b"/>
            <a:pathLst>
              <a:path w="953134" h="899795">
                <a:moveTo>
                  <a:pt x="865235" y="0"/>
                </a:moveTo>
                <a:lnTo>
                  <a:pt x="856781" y="5129"/>
                </a:lnTo>
                <a:lnTo>
                  <a:pt x="854662" y="14271"/>
                </a:lnTo>
                <a:lnTo>
                  <a:pt x="854281" y="16684"/>
                </a:lnTo>
                <a:lnTo>
                  <a:pt x="854408" y="18970"/>
                </a:lnTo>
                <a:lnTo>
                  <a:pt x="854916" y="21256"/>
                </a:lnTo>
                <a:lnTo>
                  <a:pt x="845024" y="41436"/>
                </a:lnTo>
                <a:lnTo>
                  <a:pt x="833310" y="60559"/>
                </a:lnTo>
                <a:lnTo>
                  <a:pt x="819858" y="78506"/>
                </a:lnTo>
                <a:lnTo>
                  <a:pt x="804751" y="95157"/>
                </a:lnTo>
                <a:lnTo>
                  <a:pt x="800090" y="106823"/>
                </a:lnTo>
                <a:lnTo>
                  <a:pt x="804608" y="117816"/>
                </a:lnTo>
                <a:lnTo>
                  <a:pt x="814341" y="123620"/>
                </a:lnTo>
                <a:lnTo>
                  <a:pt x="825325" y="119719"/>
                </a:lnTo>
                <a:lnTo>
                  <a:pt x="834896" y="109677"/>
                </a:lnTo>
                <a:lnTo>
                  <a:pt x="843978" y="99185"/>
                </a:lnTo>
                <a:lnTo>
                  <a:pt x="852560" y="88267"/>
                </a:lnTo>
                <a:lnTo>
                  <a:pt x="860631" y="76946"/>
                </a:lnTo>
                <a:lnTo>
                  <a:pt x="859862" y="126299"/>
                </a:lnTo>
                <a:lnTo>
                  <a:pt x="855740" y="174027"/>
                </a:lnTo>
                <a:lnTo>
                  <a:pt x="848400" y="220136"/>
                </a:lnTo>
                <a:lnTo>
                  <a:pt x="837975" y="264633"/>
                </a:lnTo>
                <a:lnTo>
                  <a:pt x="824601" y="307527"/>
                </a:lnTo>
                <a:lnTo>
                  <a:pt x="808410" y="348824"/>
                </a:lnTo>
                <a:lnTo>
                  <a:pt x="789539" y="388532"/>
                </a:lnTo>
                <a:lnTo>
                  <a:pt x="768120" y="426659"/>
                </a:lnTo>
                <a:lnTo>
                  <a:pt x="744289" y="463212"/>
                </a:lnTo>
                <a:lnTo>
                  <a:pt x="718179" y="498199"/>
                </a:lnTo>
                <a:lnTo>
                  <a:pt x="689926" y="531627"/>
                </a:lnTo>
                <a:lnTo>
                  <a:pt x="659663" y="563504"/>
                </a:lnTo>
                <a:lnTo>
                  <a:pt x="627524" y="593836"/>
                </a:lnTo>
                <a:lnTo>
                  <a:pt x="593645" y="622633"/>
                </a:lnTo>
                <a:lnTo>
                  <a:pt x="558159" y="649900"/>
                </a:lnTo>
                <a:lnTo>
                  <a:pt x="521201" y="675647"/>
                </a:lnTo>
                <a:lnTo>
                  <a:pt x="482905" y="699879"/>
                </a:lnTo>
                <a:lnTo>
                  <a:pt x="443405" y="722605"/>
                </a:lnTo>
                <a:lnTo>
                  <a:pt x="402836" y="743832"/>
                </a:lnTo>
                <a:lnTo>
                  <a:pt x="361332" y="763568"/>
                </a:lnTo>
                <a:lnTo>
                  <a:pt x="319027" y="781819"/>
                </a:lnTo>
                <a:lnTo>
                  <a:pt x="276057" y="798595"/>
                </a:lnTo>
                <a:lnTo>
                  <a:pt x="232554" y="813901"/>
                </a:lnTo>
                <a:lnTo>
                  <a:pt x="188654" y="827747"/>
                </a:lnTo>
                <a:lnTo>
                  <a:pt x="144490" y="840138"/>
                </a:lnTo>
                <a:lnTo>
                  <a:pt x="100197" y="851083"/>
                </a:lnTo>
                <a:lnTo>
                  <a:pt x="55910" y="860589"/>
                </a:lnTo>
                <a:lnTo>
                  <a:pt x="11763" y="868664"/>
                </a:lnTo>
                <a:lnTo>
                  <a:pt x="1482" y="875597"/>
                </a:lnTo>
                <a:lnTo>
                  <a:pt x="0" y="886810"/>
                </a:lnTo>
                <a:lnTo>
                  <a:pt x="5923" y="896612"/>
                </a:lnTo>
                <a:lnTo>
                  <a:pt x="17859" y="899309"/>
                </a:lnTo>
                <a:lnTo>
                  <a:pt x="68303" y="889160"/>
                </a:lnTo>
                <a:lnTo>
                  <a:pt x="118561" y="877759"/>
                </a:lnTo>
                <a:lnTo>
                  <a:pt x="168524" y="864997"/>
                </a:lnTo>
                <a:lnTo>
                  <a:pt x="218081" y="850764"/>
                </a:lnTo>
                <a:lnTo>
                  <a:pt x="267123" y="834952"/>
                </a:lnTo>
                <a:lnTo>
                  <a:pt x="315540" y="817450"/>
                </a:lnTo>
                <a:lnTo>
                  <a:pt x="363222" y="798149"/>
                </a:lnTo>
                <a:lnTo>
                  <a:pt x="410059" y="776940"/>
                </a:lnTo>
                <a:lnTo>
                  <a:pt x="455941" y="753713"/>
                </a:lnTo>
                <a:lnTo>
                  <a:pt x="500758" y="728360"/>
                </a:lnTo>
                <a:lnTo>
                  <a:pt x="544401" y="700770"/>
                </a:lnTo>
                <a:lnTo>
                  <a:pt x="584745" y="672341"/>
                </a:lnTo>
                <a:lnTo>
                  <a:pt x="623546" y="641413"/>
                </a:lnTo>
                <a:lnTo>
                  <a:pt x="660594" y="608129"/>
                </a:lnTo>
                <a:lnTo>
                  <a:pt x="695679" y="572635"/>
                </a:lnTo>
                <a:lnTo>
                  <a:pt x="728593" y="535076"/>
                </a:lnTo>
                <a:lnTo>
                  <a:pt x="759126" y="495599"/>
                </a:lnTo>
                <a:lnTo>
                  <a:pt x="787069" y="454347"/>
                </a:lnTo>
                <a:lnTo>
                  <a:pt x="812213" y="411466"/>
                </a:lnTo>
                <a:lnTo>
                  <a:pt x="834348" y="367102"/>
                </a:lnTo>
                <a:lnTo>
                  <a:pt x="853265" y="321400"/>
                </a:lnTo>
                <a:lnTo>
                  <a:pt x="868754" y="274505"/>
                </a:lnTo>
                <a:lnTo>
                  <a:pt x="880607" y="226561"/>
                </a:lnTo>
                <a:lnTo>
                  <a:pt x="888615" y="177716"/>
                </a:lnTo>
                <a:lnTo>
                  <a:pt x="892566" y="128113"/>
                </a:lnTo>
                <a:lnTo>
                  <a:pt x="892254" y="77898"/>
                </a:lnTo>
                <a:lnTo>
                  <a:pt x="908240" y="106279"/>
                </a:lnTo>
                <a:lnTo>
                  <a:pt x="923750" y="134985"/>
                </a:lnTo>
                <a:lnTo>
                  <a:pt x="933354" y="143185"/>
                </a:lnTo>
                <a:lnTo>
                  <a:pt x="944864" y="142573"/>
                </a:lnTo>
                <a:lnTo>
                  <a:pt x="952896" y="135160"/>
                </a:lnTo>
                <a:lnTo>
                  <a:pt x="952071" y="122958"/>
                </a:lnTo>
                <a:lnTo>
                  <a:pt x="919797" y="64568"/>
                </a:lnTo>
                <a:lnTo>
                  <a:pt x="885142" y="7540"/>
                </a:lnTo>
                <a:lnTo>
                  <a:pt x="876022" y="323"/>
                </a:lnTo>
                <a:lnTo>
                  <a:pt x="865235" y="0"/>
                </a:lnTo>
                <a:close/>
              </a:path>
            </a:pathLst>
          </a:custGeom>
          <a:solidFill>
            <a:srgbClr val="2B3546"/>
          </a:solidFill>
        </p:spPr>
        <p:txBody>
          <a:bodyPr wrap="square" lIns="0" tIns="0" rIns="0" bIns="0" rtlCol="0"/>
          <a:lstStyle/>
          <a:p>
            <a:endParaRPr/>
          </a:p>
        </p:txBody>
      </p:sp>
      <p:sp>
        <p:nvSpPr>
          <p:cNvPr id="24" name="bg object 24"/>
          <p:cNvSpPr/>
          <p:nvPr/>
        </p:nvSpPr>
        <p:spPr>
          <a:xfrm>
            <a:off x="295517" y="323850"/>
            <a:ext cx="771525" cy="742950"/>
          </a:xfrm>
          <a:custGeom>
            <a:avLst/>
            <a:gdLst/>
            <a:ahLst/>
            <a:cxnLst/>
            <a:rect l="l" t="t" r="r" b="b"/>
            <a:pathLst>
              <a:path w="771525" h="742950">
                <a:moveTo>
                  <a:pt x="754645" y="0"/>
                </a:moveTo>
                <a:lnTo>
                  <a:pt x="706044" y="2027"/>
                </a:lnTo>
                <a:lnTo>
                  <a:pt x="657321" y="6937"/>
                </a:lnTo>
                <a:lnTo>
                  <a:pt x="608740" y="14733"/>
                </a:lnTo>
                <a:lnTo>
                  <a:pt x="560567" y="25416"/>
                </a:lnTo>
                <a:lnTo>
                  <a:pt x="513064" y="38988"/>
                </a:lnTo>
                <a:lnTo>
                  <a:pt x="466498" y="55452"/>
                </a:lnTo>
                <a:lnTo>
                  <a:pt x="421133" y="74810"/>
                </a:lnTo>
                <a:lnTo>
                  <a:pt x="377233" y="97064"/>
                </a:lnTo>
                <a:lnTo>
                  <a:pt x="335063" y="122215"/>
                </a:lnTo>
                <a:lnTo>
                  <a:pt x="294887" y="150266"/>
                </a:lnTo>
                <a:lnTo>
                  <a:pt x="256971" y="181220"/>
                </a:lnTo>
                <a:lnTo>
                  <a:pt x="221579" y="215077"/>
                </a:lnTo>
                <a:lnTo>
                  <a:pt x="188974" y="251840"/>
                </a:lnTo>
                <a:lnTo>
                  <a:pt x="162690" y="294260"/>
                </a:lnTo>
                <a:lnTo>
                  <a:pt x="140801" y="340312"/>
                </a:lnTo>
                <a:lnTo>
                  <a:pt x="122848" y="389217"/>
                </a:lnTo>
                <a:lnTo>
                  <a:pt x="108372" y="440194"/>
                </a:lnTo>
                <a:lnTo>
                  <a:pt x="96916" y="492465"/>
                </a:lnTo>
                <a:lnTo>
                  <a:pt x="88020" y="545248"/>
                </a:lnTo>
                <a:lnTo>
                  <a:pt x="81226" y="597765"/>
                </a:lnTo>
                <a:lnTo>
                  <a:pt x="76075" y="649236"/>
                </a:lnTo>
                <a:lnTo>
                  <a:pt x="72109" y="698880"/>
                </a:lnTo>
                <a:lnTo>
                  <a:pt x="61361" y="684248"/>
                </a:lnTo>
                <a:lnTo>
                  <a:pt x="50932" y="671449"/>
                </a:lnTo>
                <a:lnTo>
                  <a:pt x="28992" y="645922"/>
                </a:lnTo>
                <a:lnTo>
                  <a:pt x="17666" y="639909"/>
                </a:lnTo>
                <a:lnTo>
                  <a:pt x="6361" y="642588"/>
                </a:lnTo>
                <a:lnTo>
                  <a:pt x="0" y="651029"/>
                </a:lnTo>
                <a:lnTo>
                  <a:pt x="3504" y="662304"/>
                </a:lnTo>
                <a:lnTo>
                  <a:pt x="48004" y="714248"/>
                </a:lnTo>
                <a:lnTo>
                  <a:pt x="60185" y="729091"/>
                </a:lnTo>
                <a:lnTo>
                  <a:pt x="73661" y="739743"/>
                </a:lnTo>
                <a:lnTo>
                  <a:pt x="89124" y="742823"/>
                </a:lnTo>
                <a:lnTo>
                  <a:pt x="107263" y="734949"/>
                </a:lnTo>
                <a:lnTo>
                  <a:pt x="120335" y="725634"/>
                </a:lnTo>
                <a:lnTo>
                  <a:pt x="133086" y="715676"/>
                </a:lnTo>
                <a:lnTo>
                  <a:pt x="158291" y="695451"/>
                </a:lnTo>
                <a:lnTo>
                  <a:pt x="164228" y="684593"/>
                </a:lnTo>
                <a:lnTo>
                  <a:pt x="160885" y="673353"/>
                </a:lnTo>
                <a:lnTo>
                  <a:pt x="151737" y="666591"/>
                </a:lnTo>
                <a:lnTo>
                  <a:pt x="140257" y="669163"/>
                </a:lnTo>
                <a:lnTo>
                  <a:pt x="109489" y="693040"/>
                </a:lnTo>
                <a:lnTo>
                  <a:pt x="102983" y="698626"/>
                </a:lnTo>
                <a:lnTo>
                  <a:pt x="107161" y="648601"/>
                </a:lnTo>
                <a:lnTo>
                  <a:pt x="112514" y="597271"/>
                </a:lnTo>
                <a:lnTo>
                  <a:pt x="119502" y="545306"/>
                </a:lnTo>
                <a:lnTo>
                  <a:pt x="128583" y="493379"/>
                </a:lnTo>
                <a:lnTo>
                  <a:pt x="140215" y="442160"/>
                </a:lnTo>
                <a:lnTo>
                  <a:pt x="154857" y="392320"/>
                </a:lnTo>
                <a:lnTo>
                  <a:pt x="172968" y="344532"/>
                </a:lnTo>
                <a:lnTo>
                  <a:pt x="195007" y="299465"/>
                </a:lnTo>
                <a:lnTo>
                  <a:pt x="225143" y="257933"/>
                </a:lnTo>
                <a:lnTo>
                  <a:pt x="260188" y="220212"/>
                </a:lnTo>
                <a:lnTo>
                  <a:pt x="299348" y="186172"/>
                </a:lnTo>
                <a:lnTo>
                  <a:pt x="341828" y="155686"/>
                </a:lnTo>
                <a:lnTo>
                  <a:pt x="386837" y="128622"/>
                </a:lnTo>
                <a:lnTo>
                  <a:pt x="433579" y="104852"/>
                </a:lnTo>
                <a:lnTo>
                  <a:pt x="481263" y="84246"/>
                </a:lnTo>
                <a:lnTo>
                  <a:pt x="529093" y="66675"/>
                </a:lnTo>
                <a:lnTo>
                  <a:pt x="573815" y="53953"/>
                </a:lnTo>
                <a:lnTo>
                  <a:pt x="619167" y="43999"/>
                </a:lnTo>
                <a:lnTo>
                  <a:pt x="665020" y="36838"/>
                </a:lnTo>
                <a:lnTo>
                  <a:pt x="711247" y="32492"/>
                </a:lnTo>
                <a:lnTo>
                  <a:pt x="757718" y="30987"/>
                </a:lnTo>
                <a:lnTo>
                  <a:pt x="768627" y="26128"/>
                </a:lnTo>
                <a:lnTo>
                  <a:pt x="771160" y="15446"/>
                </a:lnTo>
                <a:lnTo>
                  <a:pt x="766203" y="4788"/>
                </a:lnTo>
                <a:lnTo>
                  <a:pt x="754645" y="0"/>
                </a:lnTo>
                <a:close/>
              </a:path>
            </a:pathLst>
          </a:custGeom>
          <a:solidFill>
            <a:srgbClr val="2B3546"/>
          </a:solidFill>
        </p:spPr>
        <p:txBody>
          <a:bodyPr wrap="square" lIns="0" tIns="0" rIns="0" bIns="0" rtlCol="0"/>
          <a:lstStyle/>
          <a:p>
            <a:endParaRPr/>
          </a:p>
        </p:txBody>
      </p:sp>
      <p:sp>
        <p:nvSpPr>
          <p:cNvPr id="2" name="Holder 2"/>
          <p:cNvSpPr>
            <a:spLocks noGrp="1"/>
          </p:cNvSpPr>
          <p:nvPr>
            <p:ph type="ctrTitle"/>
          </p:nvPr>
        </p:nvSpPr>
        <p:spPr>
          <a:xfrm>
            <a:off x="1247775" y="704850"/>
            <a:ext cx="6648450" cy="2828925"/>
          </a:xfrm>
          <a:prstGeom prst="rect">
            <a:avLst/>
          </a:prstGeom>
        </p:spPr>
        <p:txBody>
          <a:bodyPr wrap="square" lIns="0" tIns="0" rIns="0" bIns="0">
            <a:spAutoFit/>
          </a:bodyPr>
          <a:lstStyle>
            <a:lvl1pPr>
              <a:defRPr sz="6000" b="1" i="0">
                <a:solidFill>
                  <a:srgbClr val="ADE15A"/>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6" name="Holder 6"/>
          <p:cNvSpPr>
            <a:spLocks noGrp="1"/>
          </p:cNvSpPr>
          <p:nvPr>
            <p:ph type="sldNum" sz="quarter" idx="7"/>
          </p:nvPr>
        </p:nvSpPr>
        <p:spPr/>
        <p:txBody>
          <a:bodyPr lIns="0" tIns="0" rIns="0" bIns="0"/>
          <a:lstStyle>
            <a:lvl1pPr>
              <a:defRPr sz="1500" b="1" i="0">
                <a:solidFill>
                  <a:srgbClr val="7E8A91"/>
                </a:solidFill>
                <a:latin typeface="Arial"/>
                <a:cs typeface="Arial"/>
              </a:defRPr>
            </a:lvl1pPr>
          </a:lstStyle>
          <a:p>
            <a:pPr marL="38100">
              <a:lnSpc>
                <a:spcPct val="100000"/>
              </a:lnSpc>
              <a:spcBef>
                <a:spcPts val="125"/>
              </a:spcBef>
            </a:pPr>
            <a:fld id="{81D60167-4931-47E6-BA6A-407CBD079E47}" type="slidenum">
              <a:rPr spc="-395" dirty="0"/>
              <a:t>‹#›</a:t>
            </a:fld>
            <a:endParaRPr spc="-395"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2"/>
        <p:cNvGrpSpPr/>
        <p:nvPr/>
      </p:nvGrpSpPr>
      <p:grpSpPr>
        <a:xfrm>
          <a:off x="0" y="0"/>
          <a:ext cx="0" cy="0"/>
          <a:chOff x="0" y="0"/>
          <a:chExt cx="0" cy="0"/>
        </a:xfrm>
      </p:grpSpPr>
      <p:sp>
        <p:nvSpPr>
          <p:cNvPr id="83" name="Google Shape;83;p7"/>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7"/>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7"/>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7"/>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7" name="Google Shape;87;p7"/>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8" name="Google Shape;88;p7"/>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9" name="Google Shape;89;p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7"/>
          <p:cNvSpPr/>
          <p:nvPr/>
        </p:nvSpPr>
        <p:spPr>
          <a:xfrm>
            <a:off x="8138824" y="237026"/>
            <a:ext cx="739006" cy="92798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8547668" y="2847045"/>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7"/>
          <p:cNvSpPr/>
          <p:nvPr/>
        </p:nvSpPr>
        <p:spPr>
          <a:xfrm>
            <a:off x="4426766" y="47247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7"/>
          <p:cNvSpPr/>
          <p:nvPr/>
        </p:nvSpPr>
        <p:spPr>
          <a:xfrm>
            <a:off x="5368771" y="47555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7"/>
          <p:cNvSpPr/>
          <p:nvPr/>
        </p:nvSpPr>
        <p:spPr>
          <a:xfrm>
            <a:off x="5538652" y="47551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7"/>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7"/>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9"/>
        <p:cNvGrpSpPr/>
        <p:nvPr/>
      </p:nvGrpSpPr>
      <p:grpSpPr>
        <a:xfrm>
          <a:off x="0" y="0"/>
          <a:ext cx="0" cy="0"/>
          <a:chOff x="0" y="0"/>
          <a:chExt cx="0" cy="0"/>
        </a:xfrm>
      </p:grpSpPr>
      <p:sp>
        <p:nvSpPr>
          <p:cNvPr id="130" name="Google Shape;130;p10"/>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0"/>
          <p:cNvSpPr/>
          <p:nvPr/>
        </p:nvSpPr>
        <p:spPr>
          <a:xfrm>
            <a:off x="642525" y="4216625"/>
            <a:ext cx="5890324" cy="562639"/>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0"/>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0"/>
          <p:cNvSpPr txBox="1">
            <a:spLocks noGrp="1"/>
          </p:cNvSpPr>
          <p:nvPr>
            <p:ph type="body" idx="1"/>
          </p:nvPr>
        </p:nvSpPr>
        <p:spPr>
          <a:xfrm>
            <a:off x="823076" y="4261808"/>
            <a:ext cx="5522700" cy="391200"/>
          </a:xfrm>
          <a:prstGeom prst="rect">
            <a:avLst/>
          </a:prstGeom>
        </p:spPr>
        <p:txBody>
          <a:bodyPr spcFirstLastPara="1" wrap="square" lIns="0" tIns="0" rIns="0" bIns="0" anchor="ctr" anchorCtr="0">
            <a:noAutofit/>
          </a:bodyPr>
          <a:lstStyle>
            <a:lvl1pPr marL="457200" lvl="0" indent="-228600" rtl="0">
              <a:spcBef>
                <a:spcPts val="0"/>
              </a:spcBef>
              <a:spcAft>
                <a:spcPts val="0"/>
              </a:spcAft>
              <a:buSzPts val="1600"/>
              <a:buNone/>
              <a:defRPr sz="1600"/>
            </a:lvl1pPr>
          </a:lstStyle>
          <a:p>
            <a:endParaRPr/>
          </a:p>
        </p:txBody>
      </p:sp>
      <p:sp>
        <p:nvSpPr>
          <p:cNvPr id="134" name="Google Shape;134;p1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10"/>
          <p:cNvSpPr/>
          <p:nvPr/>
        </p:nvSpPr>
        <p:spPr>
          <a:xfrm rot="5400000">
            <a:off x="31216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0"/>
          <p:cNvSpPr/>
          <p:nvPr/>
        </p:nvSpPr>
        <p:spPr>
          <a:xfrm rot="-9525180">
            <a:off x="252849" y="4358394"/>
            <a:ext cx="290510" cy="231333"/>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0"/>
          <p:cNvSpPr/>
          <p:nvPr/>
        </p:nvSpPr>
        <p:spPr>
          <a:xfrm rot="-9525180">
            <a:off x="217769" y="4512917"/>
            <a:ext cx="132490" cy="91286"/>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0"/>
          <p:cNvSpPr/>
          <p:nvPr/>
        </p:nvSpPr>
        <p:spPr>
          <a:xfrm rot="-167066">
            <a:off x="4934240" y="363639"/>
            <a:ext cx="888144" cy="61489"/>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0"/>
          <p:cNvSpPr/>
          <p:nvPr/>
        </p:nvSpPr>
        <p:spPr>
          <a:xfrm rot="-167066">
            <a:off x="5876367" y="368207"/>
            <a:ext cx="86889"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0"/>
          <p:cNvSpPr/>
          <p:nvPr/>
        </p:nvSpPr>
        <p:spPr>
          <a:xfrm rot="-167066">
            <a:off x="6046138" y="354459"/>
            <a:ext cx="299726"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0"/>
          <p:cNvSpPr/>
          <p:nvPr/>
        </p:nvSpPr>
        <p:spPr>
          <a:xfrm rot="5400000">
            <a:off x="8280263" y="2495763"/>
            <a:ext cx="850640" cy="154977"/>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142"/>
        <p:cNvGrpSpPr/>
        <p:nvPr/>
      </p:nvGrpSpPr>
      <p:grpSpPr>
        <a:xfrm>
          <a:off x="0" y="0"/>
          <a:ext cx="0" cy="0"/>
          <a:chOff x="0" y="0"/>
          <a:chExt cx="0" cy="0"/>
        </a:xfrm>
      </p:grpSpPr>
      <p:sp>
        <p:nvSpPr>
          <p:cNvPr id="143" name="Google Shape;143;p1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11"/>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1"/>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1"/>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1"/>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1"/>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1"/>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1"/>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1"/>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1"/>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1"/>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9"/>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9"/>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9"/>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9" name="Google Shape;119;p9"/>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9"/>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9"/>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9"/>
          <p:cNvSpPr/>
          <p:nvPr/>
        </p:nvSpPr>
        <p:spPr>
          <a:xfrm>
            <a:off x="2910561" y="377935"/>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9"/>
          <p:cNvSpPr/>
          <p:nvPr/>
        </p:nvSpPr>
        <p:spPr>
          <a:xfrm>
            <a:off x="4390454" y="411302"/>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9"/>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9"/>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9"/>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9"/>
          <p:cNvSpPr/>
          <p:nvPr/>
        </p:nvSpPr>
        <p:spPr>
          <a:xfrm>
            <a:off x="8624662" y="175710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9"/>
          <p:cNvSpPr/>
          <p:nvPr/>
        </p:nvSpPr>
        <p:spPr>
          <a:xfrm>
            <a:off x="4654424" y="455549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 Half">
  <p:cSld name="BLANK_1_1">
    <p:bg>
      <p:bgPr>
        <a:solidFill>
          <a:schemeClr val="lt1"/>
        </a:solidFill>
        <a:effectLst/>
      </p:bgPr>
    </p:bg>
    <p:spTree>
      <p:nvGrpSpPr>
        <p:cNvPr id="1" name="Shape 166"/>
        <p:cNvGrpSpPr/>
        <p:nvPr/>
      </p:nvGrpSpPr>
      <p:grpSpPr>
        <a:xfrm>
          <a:off x="0" y="0"/>
          <a:ext cx="0" cy="0"/>
          <a:chOff x="0" y="0"/>
          <a:chExt cx="0" cy="0"/>
        </a:xfrm>
      </p:grpSpPr>
      <p:sp>
        <p:nvSpPr>
          <p:cNvPr id="167" name="Google Shape;167;p13"/>
          <p:cNvSpPr/>
          <p:nvPr/>
        </p:nvSpPr>
        <p:spPr>
          <a:xfrm rot="-1760302">
            <a:off x="4588400" y="637136"/>
            <a:ext cx="4206636" cy="4111947"/>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69" name="Google Shape;169;p13"/>
          <p:cNvGrpSpPr/>
          <p:nvPr/>
        </p:nvGrpSpPr>
        <p:grpSpPr>
          <a:xfrm>
            <a:off x="4377287" y="431563"/>
            <a:ext cx="4360802" cy="4280374"/>
            <a:chOff x="576654" y="555403"/>
            <a:chExt cx="3865959" cy="3794658"/>
          </a:xfrm>
        </p:grpSpPr>
        <p:sp>
          <p:nvSpPr>
            <p:cNvPr id="170" name="Google Shape;170;p13"/>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175;p13"/>
          <p:cNvSpPr/>
          <p:nvPr/>
        </p:nvSpPr>
        <p:spPr>
          <a:xfrm rot="2700000">
            <a:off x="4969709" y="954676"/>
            <a:ext cx="200969" cy="172851"/>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3"/>
          <p:cNvSpPr/>
          <p:nvPr/>
        </p:nvSpPr>
        <p:spPr>
          <a:xfrm rot="8434612">
            <a:off x="7810734" y="3959265"/>
            <a:ext cx="540275" cy="264310"/>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014572" y="3563933"/>
            <a:ext cx="903605" cy="942975"/>
          </a:xfrm>
          <a:custGeom>
            <a:avLst/>
            <a:gdLst/>
            <a:ahLst/>
            <a:cxnLst/>
            <a:rect l="l" t="t" r="r" b="b"/>
            <a:pathLst>
              <a:path w="903604" h="942975">
                <a:moveTo>
                  <a:pt x="426391" y="0"/>
                </a:moveTo>
                <a:lnTo>
                  <a:pt x="381971" y="3473"/>
                </a:lnTo>
                <a:lnTo>
                  <a:pt x="338139" y="11693"/>
                </a:lnTo>
                <a:lnTo>
                  <a:pt x="295344" y="24836"/>
                </a:lnTo>
                <a:lnTo>
                  <a:pt x="254036" y="43079"/>
                </a:lnTo>
                <a:lnTo>
                  <a:pt x="214668" y="66599"/>
                </a:lnTo>
                <a:lnTo>
                  <a:pt x="177688" y="95571"/>
                </a:lnTo>
                <a:lnTo>
                  <a:pt x="148233" y="124491"/>
                </a:lnTo>
                <a:lnTo>
                  <a:pt x="121107" y="156474"/>
                </a:lnTo>
                <a:lnTo>
                  <a:pt x="96422" y="191181"/>
                </a:lnTo>
                <a:lnTo>
                  <a:pt x="74287" y="228273"/>
                </a:lnTo>
                <a:lnTo>
                  <a:pt x="54812" y="267410"/>
                </a:lnTo>
                <a:lnTo>
                  <a:pt x="38108" y="308254"/>
                </a:lnTo>
                <a:lnTo>
                  <a:pt x="24284" y="350466"/>
                </a:lnTo>
                <a:lnTo>
                  <a:pt x="13451" y="393707"/>
                </a:lnTo>
                <a:lnTo>
                  <a:pt x="5720" y="437638"/>
                </a:lnTo>
                <a:lnTo>
                  <a:pt x="1199" y="481920"/>
                </a:lnTo>
                <a:lnTo>
                  <a:pt x="0" y="526214"/>
                </a:lnTo>
                <a:lnTo>
                  <a:pt x="2231" y="570181"/>
                </a:lnTo>
                <a:lnTo>
                  <a:pt x="8005" y="613482"/>
                </a:lnTo>
                <a:lnTo>
                  <a:pt x="17430" y="655778"/>
                </a:lnTo>
                <a:lnTo>
                  <a:pt x="30617" y="696730"/>
                </a:lnTo>
                <a:lnTo>
                  <a:pt x="47675" y="736000"/>
                </a:lnTo>
                <a:lnTo>
                  <a:pt x="68716" y="773248"/>
                </a:lnTo>
                <a:lnTo>
                  <a:pt x="93849" y="808135"/>
                </a:lnTo>
                <a:lnTo>
                  <a:pt x="123184" y="840323"/>
                </a:lnTo>
                <a:lnTo>
                  <a:pt x="156832" y="869472"/>
                </a:lnTo>
                <a:lnTo>
                  <a:pt x="194902" y="895244"/>
                </a:lnTo>
                <a:lnTo>
                  <a:pt x="237505" y="917299"/>
                </a:lnTo>
                <a:lnTo>
                  <a:pt x="282235" y="932770"/>
                </a:lnTo>
                <a:lnTo>
                  <a:pt x="327908" y="940941"/>
                </a:lnTo>
                <a:lnTo>
                  <a:pt x="374179" y="942909"/>
                </a:lnTo>
                <a:lnTo>
                  <a:pt x="420701" y="939768"/>
                </a:lnTo>
                <a:lnTo>
                  <a:pt x="467127" y="932613"/>
                </a:lnTo>
                <a:lnTo>
                  <a:pt x="513112" y="922540"/>
                </a:lnTo>
                <a:lnTo>
                  <a:pt x="558307" y="910644"/>
                </a:lnTo>
                <a:lnTo>
                  <a:pt x="607879" y="900564"/>
                </a:lnTo>
                <a:lnTo>
                  <a:pt x="653578" y="886131"/>
                </a:lnTo>
                <a:lnTo>
                  <a:pt x="695414" y="867645"/>
                </a:lnTo>
                <a:lnTo>
                  <a:pt x="733396" y="845406"/>
                </a:lnTo>
                <a:lnTo>
                  <a:pt x="767534" y="819717"/>
                </a:lnTo>
                <a:lnTo>
                  <a:pt x="797838" y="790876"/>
                </a:lnTo>
                <a:lnTo>
                  <a:pt x="824317" y="759184"/>
                </a:lnTo>
                <a:lnTo>
                  <a:pt x="846981" y="724943"/>
                </a:lnTo>
                <a:lnTo>
                  <a:pt x="865840" y="688453"/>
                </a:lnTo>
                <a:lnTo>
                  <a:pt x="880903" y="650015"/>
                </a:lnTo>
                <a:lnTo>
                  <a:pt x="892180" y="609928"/>
                </a:lnTo>
                <a:lnTo>
                  <a:pt x="899680" y="568495"/>
                </a:lnTo>
                <a:lnTo>
                  <a:pt x="903414" y="526015"/>
                </a:lnTo>
                <a:lnTo>
                  <a:pt x="903390" y="482789"/>
                </a:lnTo>
                <a:lnTo>
                  <a:pt x="899618" y="439117"/>
                </a:lnTo>
                <a:lnTo>
                  <a:pt x="892108" y="395301"/>
                </a:lnTo>
                <a:lnTo>
                  <a:pt x="880870" y="351641"/>
                </a:lnTo>
                <a:lnTo>
                  <a:pt x="865913" y="308438"/>
                </a:lnTo>
                <a:lnTo>
                  <a:pt x="847246" y="265991"/>
                </a:lnTo>
                <a:lnTo>
                  <a:pt x="824880" y="224603"/>
                </a:lnTo>
                <a:lnTo>
                  <a:pt x="803742" y="187510"/>
                </a:lnTo>
                <a:lnTo>
                  <a:pt x="778234" y="153223"/>
                </a:lnTo>
                <a:lnTo>
                  <a:pt x="748808" y="121918"/>
                </a:lnTo>
                <a:lnTo>
                  <a:pt x="715914" y="93771"/>
                </a:lnTo>
                <a:lnTo>
                  <a:pt x="680002" y="68959"/>
                </a:lnTo>
                <a:lnTo>
                  <a:pt x="641523" y="47658"/>
                </a:lnTo>
                <a:lnTo>
                  <a:pt x="600927" y="30044"/>
                </a:lnTo>
                <a:lnTo>
                  <a:pt x="558665" y="16296"/>
                </a:lnTo>
                <a:lnTo>
                  <a:pt x="515189" y="6587"/>
                </a:lnTo>
                <a:lnTo>
                  <a:pt x="470947" y="1097"/>
                </a:lnTo>
                <a:lnTo>
                  <a:pt x="426391" y="0"/>
                </a:lnTo>
                <a:close/>
              </a:path>
            </a:pathLst>
          </a:custGeom>
          <a:solidFill>
            <a:srgbClr val="ADE15A"/>
          </a:solidFill>
        </p:spPr>
        <p:txBody>
          <a:bodyPr wrap="square" lIns="0" tIns="0" rIns="0" bIns="0" rtlCol="0"/>
          <a:lstStyle/>
          <a:p>
            <a:endParaRPr/>
          </a:p>
        </p:txBody>
      </p:sp>
      <p:sp>
        <p:nvSpPr>
          <p:cNvPr id="17" name="bg object 17"/>
          <p:cNvSpPr/>
          <p:nvPr/>
        </p:nvSpPr>
        <p:spPr>
          <a:xfrm>
            <a:off x="638278" y="333375"/>
            <a:ext cx="6943725" cy="923925"/>
          </a:xfrm>
          <a:custGeom>
            <a:avLst/>
            <a:gdLst/>
            <a:ahLst/>
            <a:cxnLst/>
            <a:rect l="l" t="t" r="r" b="b"/>
            <a:pathLst>
              <a:path w="6943725" h="923925">
                <a:moveTo>
                  <a:pt x="383601" y="0"/>
                </a:moveTo>
                <a:lnTo>
                  <a:pt x="313001" y="3023"/>
                </a:lnTo>
                <a:lnTo>
                  <a:pt x="251451" y="11714"/>
                </a:lnTo>
                <a:lnTo>
                  <a:pt x="198352" y="25508"/>
                </a:lnTo>
                <a:lnTo>
                  <a:pt x="153102" y="43836"/>
                </a:lnTo>
                <a:lnTo>
                  <a:pt x="115102" y="66132"/>
                </a:lnTo>
                <a:lnTo>
                  <a:pt x="83749" y="91830"/>
                </a:lnTo>
                <a:lnTo>
                  <a:pt x="58445" y="120362"/>
                </a:lnTo>
                <a:lnTo>
                  <a:pt x="23579" y="183663"/>
                </a:lnTo>
                <a:lnTo>
                  <a:pt x="5699" y="251499"/>
                </a:lnTo>
                <a:lnTo>
                  <a:pt x="0" y="319338"/>
                </a:lnTo>
                <a:lnTo>
                  <a:pt x="217" y="351841"/>
                </a:lnTo>
                <a:lnTo>
                  <a:pt x="1677" y="382644"/>
                </a:lnTo>
                <a:lnTo>
                  <a:pt x="3781" y="411180"/>
                </a:lnTo>
                <a:lnTo>
                  <a:pt x="5928" y="436882"/>
                </a:lnTo>
                <a:lnTo>
                  <a:pt x="7517" y="459185"/>
                </a:lnTo>
                <a:lnTo>
                  <a:pt x="7948" y="477520"/>
                </a:lnTo>
                <a:lnTo>
                  <a:pt x="5946" y="536290"/>
                </a:lnTo>
                <a:lnTo>
                  <a:pt x="7885" y="590095"/>
                </a:lnTo>
                <a:lnTo>
                  <a:pt x="13712" y="639051"/>
                </a:lnTo>
                <a:lnTo>
                  <a:pt x="23369" y="683275"/>
                </a:lnTo>
                <a:lnTo>
                  <a:pt x="36803" y="722886"/>
                </a:lnTo>
                <a:lnTo>
                  <a:pt x="53959" y="758001"/>
                </a:lnTo>
                <a:lnTo>
                  <a:pt x="99213" y="815213"/>
                </a:lnTo>
                <a:lnTo>
                  <a:pt x="158692" y="855851"/>
                </a:lnTo>
                <a:lnTo>
                  <a:pt x="231954" y="880856"/>
                </a:lnTo>
                <a:lnTo>
                  <a:pt x="273617" y="887790"/>
                </a:lnTo>
                <a:lnTo>
                  <a:pt x="318560" y="891168"/>
                </a:lnTo>
                <a:lnTo>
                  <a:pt x="366729" y="891109"/>
                </a:lnTo>
                <a:lnTo>
                  <a:pt x="418069" y="887729"/>
                </a:lnTo>
                <a:lnTo>
                  <a:pt x="5950539" y="918581"/>
                </a:lnTo>
                <a:lnTo>
                  <a:pt x="6310539" y="923272"/>
                </a:lnTo>
                <a:lnTo>
                  <a:pt x="6413419" y="923893"/>
                </a:lnTo>
                <a:lnTo>
                  <a:pt x="6464844" y="923852"/>
                </a:lnTo>
                <a:lnTo>
                  <a:pt x="6516253" y="923515"/>
                </a:lnTo>
                <a:lnTo>
                  <a:pt x="6567642" y="922835"/>
                </a:lnTo>
                <a:lnTo>
                  <a:pt x="6619009" y="921765"/>
                </a:lnTo>
                <a:lnTo>
                  <a:pt x="6668267" y="919385"/>
                </a:lnTo>
                <a:lnTo>
                  <a:pt x="6712683" y="910517"/>
                </a:lnTo>
                <a:lnTo>
                  <a:pt x="6752464" y="895662"/>
                </a:lnTo>
                <a:lnTo>
                  <a:pt x="6787815" y="875323"/>
                </a:lnTo>
                <a:lnTo>
                  <a:pt x="6818944" y="850000"/>
                </a:lnTo>
                <a:lnTo>
                  <a:pt x="6846058" y="820197"/>
                </a:lnTo>
                <a:lnTo>
                  <a:pt x="6869363" y="786414"/>
                </a:lnTo>
                <a:lnTo>
                  <a:pt x="6889066" y="749154"/>
                </a:lnTo>
                <a:lnTo>
                  <a:pt x="6905373" y="708918"/>
                </a:lnTo>
                <a:lnTo>
                  <a:pt x="6918492" y="666207"/>
                </a:lnTo>
                <a:lnTo>
                  <a:pt x="6928629" y="621525"/>
                </a:lnTo>
                <a:lnTo>
                  <a:pt x="6935992" y="575371"/>
                </a:lnTo>
                <a:lnTo>
                  <a:pt x="6940786" y="528249"/>
                </a:lnTo>
                <a:lnTo>
                  <a:pt x="6943218" y="480659"/>
                </a:lnTo>
                <a:lnTo>
                  <a:pt x="6943496" y="433105"/>
                </a:lnTo>
                <a:lnTo>
                  <a:pt x="6941825" y="386086"/>
                </a:lnTo>
                <a:lnTo>
                  <a:pt x="6938414" y="340105"/>
                </a:lnTo>
                <a:lnTo>
                  <a:pt x="6937124" y="291938"/>
                </a:lnTo>
                <a:lnTo>
                  <a:pt x="6931980" y="245583"/>
                </a:lnTo>
                <a:lnTo>
                  <a:pt x="6922468" y="201962"/>
                </a:lnTo>
                <a:lnTo>
                  <a:pt x="6908074" y="161995"/>
                </a:lnTo>
                <a:lnTo>
                  <a:pt x="6888283" y="126600"/>
                </a:lnTo>
                <a:lnTo>
                  <a:pt x="6862581" y="96698"/>
                </a:lnTo>
                <a:lnTo>
                  <a:pt x="6830453" y="73209"/>
                </a:lnTo>
                <a:lnTo>
                  <a:pt x="6791386" y="57053"/>
                </a:lnTo>
                <a:lnTo>
                  <a:pt x="6744866" y="49149"/>
                </a:lnTo>
                <a:lnTo>
                  <a:pt x="6541800" y="45720"/>
                </a:lnTo>
                <a:lnTo>
                  <a:pt x="6237092" y="42415"/>
                </a:lnTo>
                <a:lnTo>
                  <a:pt x="5170253" y="36820"/>
                </a:lnTo>
                <a:lnTo>
                  <a:pt x="4916320" y="34162"/>
                </a:lnTo>
                <a:lnTo>
                  <a:pt x="1625024" y="4312"/>
                </a:lnTo>
                <a:lnTo>
                  <a:pt x="700652" y="301"/>
                </a:lnTo>
                <a:lnTo>
                  <a:pt x="383601" y="0"/>
                </a:lnTo>
                <a:close/>
              </a:path>
            </a:pathLst>
          </a:custGeom>
          <a:solidFill>
            <a:srgbClr val="ADE15A"/>
          </a:solidFill>
        </p:spPr>
        <p:txBody>
          <a:bodyPr wrap="square" lIns="0" tIns="0" rIns="0" bIns="0" rtlCol="0"/>
          <a:lstStyle/>
          <a:p>
            <a:endParaRPr/>
          </a:p>
        </p:txBody>
      </p:sp>
      <p:sp>
        <p:nvSpPr>
          <p:cNvPr id="18" name="bg object 18"/>
          <p:cNvSpPr/>
          <p:nvPr/>
        </p:nvSpPr>
        <p:spPr>
          <a:xfrm>
            <a:off x="247650" y="371474"/>
            <a:ext cx="8496300" cy="4495800"/>
          </a:xfrm>
          <a:custGeom>
            <a:avLst/>
            <a:gdLst/>
            <a:ahLst/>
            <a:cxnLst/>
            <a:rect l="l" t="t" r="r" b="b"/>
            <a:pathLst>
              <a:path w="8496300" h="4495800">
                <a:moveTo>
                  <a:pt x="742784" y="4406443"/>
                </a:moveTo>
                <a:lnTo>
                  <a:pt x="715619" y="4362475"/>
                </a:lnTo>
                <a:lnTo>
                  <a:pt x="684555" y="4331335"/>
                </a:lnTo>
                <a:lnTo>
                  <a:pt x="673315" y="4334675"/>
                </a:lnTo>
                <a:lnTo>
                  <a:pt x="666559" y="4343832"/>
                </a:lnTo>
                <a:lnTo>
                  <a:pt x="669150" y="4355300"/>
                </a:lnTo>
                <a:lnTo>
                  <a:pt x="693039" y="4386072"/>
                </a:lnTo>
                <a:lnTo>
                  <a:pt x="698627" y="4392574"/>
                </a:lnTo>
                <a:lnTo>
                  <a:pt x="648601" y="4388409"/>
                </a:lnTo>
                <a:lnTo>
                  <a:pt x="597281" y="4383049"/>
                </a:lnTo>
                <a:lnTo>
                  <a:pt x="545325" y="4376064"/>
                </a:lnTo>
                <a:lnTo>
                  <a:pt x="493395" y="4366984"/>
                </a:lnTo>
                <a:lnTo>
                  <a:pt x="442175" y="4355350"/>
                </a:lnTo>
                <a:lnTo>
                  <a:pt x="392328" y="4340707"/>
                </a:lnTo>
                <a:lnTo>
                  <a:pt x="344538" y="4322597"/>
                </a:lnTo>
                <a:lnTo>
                  <a:pt x="299453" y="4300550"/>
                </a:lnTo>
                <a:lnTo>
                  <a:pt x="257911" y="4270426"/>
                </a:lnTo>
                <a:lnTo>
                  <a:pt x="220192" y="4235374"/>
                </a:lnTo>
                <a:lnTo>
                  <a:pt x="186169" y="4196219"/>
                </a:lnTo>
                <a:lnTo>
                  <a:pt x="155689" y="4153738"/>
                </a:lnTo>
                <a:lnTo>
                  <a:pt x="128638" y="4108729"/>
                </a:lnTo>
                <a:lnTo>
                  <a:pt x="104876" y="4061980"/>
                </a:lnTo>
                <a:lnTo>
                  <a:pt x="84264" y="4014305"/>
                </a:lnTo>
                <a:lnTo>
                  <a:pt x="66687" y="3966464"/>
                </a:lnTo>
                <a:lnTo>
                  <a:pt x="53936" y="3921747"/>
                </a:lnTo>
                <a:lnTo>
                  <a:pt x="43980" y="3876395"/>
                </a:lnTo>
                <a:lnTo>
                  <a:pt x="36817" y="3830548"/>
                </a:lnTo>
                <a:lnTo>
                  <a:pt x="32461" y="3784320"/>
                </a:lnTo>
                <a:lnTo>
                  <a:pt x="30949" y="3737838"/>
                </a:lnTo>
                <a:lnTo>
                  <a:pt x="26098" y="3726942"/>
                </a:lnTo>
                <a:lnTo>
                  <a:pt x="15430" y="3724402"/>
                </a:lnTo>
                <a:lnTo>
                  <a:pt x="4787" y="3729355"/>
                </a:lnTo>
                <a:lnTo>
                  <a:pt x="0" y="3740912"/>
                </a:lnTo>
                <a:lnTo>
                  <a:pt x="2006" y="3789515"/>
                </a:lnTo>
                <a:lnTo>
                  <a:pt x="6921" y="3838244"/>
                </a:lnTo>
                <a:lnTo>
                  <a:pt x="14706" y="3886822"/>
                </a:lnTo>
                <a:lnTo>
                  <a:pt x="25387" y="3934993"/>
                </a:lnTo>
                <a:lnTo>
                  <a:pt x="38963" y="3982504"/>
                </a:lnTo>
                <a:lnTo>
                  <a:pt x="55435" y="4029062"/>
                </a:lnTo>
                <a:lnTo>
                  <a:pt x="74790" y="4074426"/>
                </a:lnTo>
                <a:lnTo>
                  <a:pt x="97040" y="4118330"/>
                </a:lnTo>
                <a:lnTo>
                  <a:pt x="122199" y="4160494"/>
                </a:lnTo>
                <a:lnTo>
                  <a:pt x="150241" y="4200677"/>
                </a:lnTo>
                <a:lnTo>
                  <a:pt x="181190" y="4238587"/>
                </a:lnTo>
                <a:lnTo>
                  <a:pt x="215036" y="4273982"/>
                </a:lnTo>
                <a:lnTo>
                  <a:pt x="251790" y="4306582"/>
                </a:lnTo>
                <a:lnTo>
                  <a:pt x="294220" y="4332871"/>
                </a:lnTo>
                <a:lnTo>
                  <a:pt x="340283" y="4354766"/>
                </a:lnTo>
                <a:lnTo>
                  <a:pt x="389191" y="4372711"/>
                </a:lnTo>
                <a:lnTo>
                  <a:pt x="440182" y="4387189"/>
                </a:lnTo>
                <a:lnTo>
                  <a:pt x="492455" y="4398645"/>
                </a:lnTo>
                <a:lnTo>
                  <a:pt x="545236" y="4407547"/>
                </a:lnTo>
                <a:lnTo>
                  <a:pt x="597763" y="4414342"/>
                </a:lnTo>
                <a:lnTo>
                  <a:pt x="649236" y="4419485"/>
                </a:lnTo>
                <a:lnTo>
                  <a:pt x="698893" y="4423448"/>
                </a:lnTo>
                <a:lnTo>
                  <a:pt x="684225" y="4434205"/>
                </a:lnTo>
                <a:lnTo>
                  <a:pt x="671423" y="4444631"/>
                </a:lnTo>
                <a:lnTo>
                  <a:pt x="645883" y="4466564"/>
                </a:lnTo>
                <a:lnTo>
                  <a:pt x="639889" y="4477893"/>
                </a:lnTo>
                <a:lnTo>
                  <a:pt x="642556" y="4489196"/>
                </a:lnTo>
                <a:lnTo>
                  <a:pt x="650989" y="4495558"/>
                </a:lnTo>
                <a:lnTo>
                  <a:pt x="662279" y="4492053"/>
                </a:lnTo>
                <a:lnTo>
                  <a:pt x="714286" y="4447552"/>
                </a:lnTo>
                <a:lnTo>
                  <a:pt x="729094" y="4435373"/>
                </a:lnTo>
                <a:lnTo>
                  <a:pt x="739724" y="4421898"/>
                </a:lnTo>
                <a:lnTo>
                  <a:pt x="742784" y="4406443"/>
                </a:lnTo>
                <a:close/>
              </a:path>
              <a:path w="8496300" h="4495800">
                <a:moveTo>
                  <a:pt x="4343374" y="43497"/>
                </a:moveTo>
                <a:lnTo>
                  <a:pt x="4339336" y="32905"/>
                </a:lnTo>
                <a:lnTo>
                  <a:pt x="4327779" y="28448"/>
                </a:lnTo>
                <a:lnTo>
                  <a:pt x="4224833" y="31534"/>
                </a:lnTo>
                <a:lnTo>
                  <a:pt x="4121886" y="33731"/>
                </a:lnTo>
                <a:lnTo>
                  <a:pt x="4018927" y="35052"/>
                </a:lnTo>
                <a:lnTo>
                  <a:pt x="3915981" y="35496"/>
                </a:lnTo>
                <a:lnTo>
                  <a:pt x="3813022" y="35052"/>
                </a:lnTo>
                <a:lnTo>
                  <a:pt x="3710089" y="33743"/>
                </a:lnTo>
                <a:lnTo>
                  <a:pt x="3607168" y="31546"/>
                </a:lnTo>
                <a:lnTo>
                  <a:pt x="3504273" y="28486"/>
                </a:lnTo>
                <a:lnTo>
                  <a:pt x="3401403" y="24536"/>
                </a:lnTo>
                <a:lnTo>
                  <a:pt x="3298571" y="19723"/>
                </a:lnTo>
                <a:lnTo>
                  <a:pt x="3195777" y="14020"/>
                </a:lnTo>
                <a:lnTo>
                  <a:pt x="3093034" y="7454"/>
                </a:lnTo>
                <a:lnTo>
                  <a:pt x="2990342" y="0"/>
                </a:lnTo>
                <a:lnTo>
                  <a:pt x="2978378" y="4038"/>
                </a:lnTo>
                <a:lnTo>
                  <a:pt x="2972270" y="14401"/>
                </a:lnTo>
                <a:lnTo>
                  <a:pt x="2973552" y="25311"/>
                </a:lnTo>
                <a:lnTo>
                  <a:pt x="2983738" y="30988"/>
                </a:lnTo>
                <a:lnTo>
                  <a:pt x="3083217" y="38214"/>
                </a:lnTo>
                <a:lnTo>
                  <a:pt x="3182747" y="44615"/>
                </a:lnTo>
                <a:lnTo>
                  <a:pt x="3282315" y="50203"/>
                </a:lnTo>
                <a:lnTo>
                  <a:pt x="3381933" y="54978"/>
                </a:lnTo>
                <a:lnTo>
                  <a:pt x="3481578" y="58940"/>
                </a:lnTo>
                <a:lnTo>
                  <a:pt x="3581247" y="62090"/>
                </a:lnTo>
                <a:lnTo>
                  <a:pt x="3680942" y="64427"/>
                </a:lnTo>
                <a:lnTo>
                  <a:pt x="3780663" y="65951"/>
                </a:lnTo>
                <a:lnTo>
                  <a:pt x="3880383" y="66649"/>
                </a:lnTo>
                <a:lnTo>
                  <a:pt x="3980129" y="66535"/>
                </a:lnTo>
                <a:lnTo>
                  <a:pt x="4079862" y="65608"/>
                </a:lnTo>
                <a:lnTo>
                  <a:pt x="4179595" y="63855"/>
                </a:lnTo>
                <a:lnTo>
                  <a:pt x="4279316" y="61290"/>
                </a:lnTo>
                <a:lnTo>
                  <a:pt x="4329176" y="59690"/>
                </a:lnTo>
                <a:lnTo>
                  <a:pt x="4339971" y="54381"/>
                </a:lnTo>
                <a:lnTo>
                  <a:pt x="4343374" y="43497"/>
                </a:lnTo>
                <a:close/>
              </a:path>
              <a:path w="8496300" h="4495800">
                <a:moveTo>
                  <a:pt x="4714824" y="47726"/>
                </a:moveTo>
                <a:lnTo>
                  <a:pt x="4710709" y="34569"/>
                </a:lnTo>
                <a:lnTo>
                  <a:pt x="4699000" y="28575"/>
                </a:lnTo>
                <a:lnTo>
                  <a:pt x="4462780" y="28575"/>
                </a:lnTo>
                <a:lnTo>
                  <a:pt x="4451705" y="34531"/>
                </a:lnTo>
                <a:lnTo>
                  <a:pt x="4448213" y="47625"/>
                </a:lnTo>
                <a:lnTo>
                  <a:pt x="4452328" y="60731"/>
                </a:lnTo>
                <a:lnTo>
                  <a:pt x="4464050" y="66675"/>
                </a:lnTo>
                <a:lnTo>
                  <a:pt x="4700270" y="66675"/>
                </a:lnTo>
                <a:lnTo>
                  <a:pt x="4711331" y="60833"/>
                </a:lnTo>
                <a:lnTo>
                  <a:pt x="4714824" y="47726"/>
                </a:lnTo>
                <a:close/>
              </a:path>
              <a:path w="8496300" h="4495800">
                <a:moveTo>
                  <a:pt x="8409305" y="236982"/>
                </a:moveTo>
                <a:lnTo>
                  <a:pt x="8385632" y="191782"/>
                </a:lnTo>
                <a:lnTo>
                  <a:pt x="8356168" y="150952"/>
                </a:lnTo>
                <a:lnTo>
                  <a:pt x="8321522" y="114985"/>
                </a:lnTo>
                <a:lnTo>
                  <a:pt x="8282292" y="84315"/>
                </a:lnTo>
                <a:lnTo>
                  <a:pt x="8239074" y="59423"/>
                </a:lnTo>
                <a:lnTo>
                  <a:pt x="8192478" y="40779"/>
                </a:lnTo>
                <a:lnTo>
                  <a:pt x="8143113" y="28829"/>
                </a:lnTo>
                <a:lnTo>
                  <a:pt x="8131302" y="31889"/>
                </a:lnTo>
                <a:lnTo>
                  <a:pt x="8125282" y="41808"/>
                </a:lnTo>
                <a:lnTo>
                  <a:pt x="8126514" y="52895"/>
                </a:lnTo>
                <a:lnTo>
                  <a:pt x="8136509" y="59436"/>
                </a:lnTo>
                <a:lnTo>
                  <a:pt x="8181530" y="70192"/>
                </a:lnTo>
                <a:lnTo>
                  <a:pt x="8224037" y="87045"/>
                </a:lnTo>
                <a:lnTo>
                  <a:pt x="8263483" y="109562"/>
                </a:lnTo>
                <a:lnTo>
                  <a:pt x="8299348" y="137325"/>
                </a:lnTo>
                <a:lnTo>
                  <a:pt x="8331073" y="169926"/>
                </a:lnTo>
                <a:lnTo>
                  <a:pt x="8358124" y="206921"/>
                </a:lnTo>
                <a:lnTo>
                  <a:pt x="8379968" y="247904"/>
                </a:lnTo>
                <a:lnTo>
                  <a:pt x="8388998" y="256387"/>
                </a:lnTo>
                <a:lnTo>
                  <a:pt x="8400491" y="255879"/>
                </a:lnTo>
                <a:lnTo>
                  <a:pt x="8409051" y="248666"/>
                </a:lnTo>
                <a:lnTo>
                  <a:pt x="8409305" y="236982"/>
                </a:lnTo>
                <a:close/>
              </a:path>
              <a:path w="8496300" h="4495800">
                <a:moveTo>
                  <a:pt x="8496236" y="1434528"/>
                </a:moveTo>
                <a:lnTo>
                  <a:pt x="8496008" y="1384160"/>
                </a:lnTo>
                <a:lnTo>
                  <a:pt x="8495411" y="1333804"/>
                </a:lnTo>
                <a:lnTo>
                  <a:pt x="8494446" y="1283449"/>
                </a:lnTo>
                <a:lnTo>
                  <a:pt x="8493074" y="1233093"/>
                </a:lnTo>
                <a:lnTo>
                  <a:pt x="8491296" y="1182763"/>
                </a:lnTo>
                <a:lnTo>
                  <a:pt x="8489061" y="1132433"/>
                </a:lnTo>
                <a:lnTo>
                  <a:pt x="8486381" y="1082103"/>
                </a:lnTo>
                <a:lnTo>
                  <a:pt x="8483232" y="1031798"/>
                </a:lnTo>
                <a:lnTo>
                  <a:pt x="8479574" y="981494"/>
                </a:lnTo>
                <a:lnTo>
                  <a:pt x="8475396" y="931202"/>
                </a:lnTo>
                <a:lnTo>
                  <a:pt x="8470697" y="880935"/>
                </a:lnTo>
                <a:lnTo>
                  <a:pt x="8465439" y="830668"/>
                </a:lnTo>
                <a:lnTo>
                  <a:pt x="8459597" y="780415"/>
                </a:lnTo>
                <a:lnTo>
                  <a:pt x="8453171" y="730186"/>
                </a:lnTo>
                <a:lnTo>
                  <a:pt x="8446135" y="679958"/>
                </a:lnTo>
                <a:lnTo>
                  <a:pt x="8438401" y="622681"/>
                </a:lnTo>
                <a:lnTo>
                  <a:pt x="8429955" y="568667"/>
                </a:lnTo>
                <a:lnTo>
                  <a:pt x="8420570" y="517880"/>
                </a:lnTo>
                <a:lnTo>
                  <a:pt x="8410029" y="470204"/>
                </a:lnTo>
                <a:lnTo>
                  <a:pt x="8398065" y="425577"/>
                </a:lnTo>
                <a:lnTo>
                  <a:pt x="8384489" y="383921"/>
                </a:lnTo>
                <a:lnTo>
                  <a:pt x="8369059" y="345135"/>
                </a:lnTo>
                <a:lnTo>
                  <a:pt x="8351533" y="309156"/>
                </a:lnTo>
                <a:lnTo>
                  <a:pt x="8331695" y="275894"/>
                </a:lnTo>
                <a:lnTo>
                  <a:pt x="8284172" y="217208"/>
                </a:lnTo>
                <a:lnTo>
                  <a:pt x="8224634" y="168440"/>
                </a:lnTo>
                <a:lnTo>
                  <a:pt x="8189798" y="147574"/>
                </a:lnTo>
                <a:lnTo>
                  <a:pt x="8151266" y="128930"/>
                </a:lnTo>
                <a:lnTo>
                  <a:pt x="8108823" y="112445"/>
                </a:lnTo>
                <a:lnTo>
                  <a:pt x="8062239" y="98031"/>
                </a:lnTo>
                <a:lnTo>
                  <a:pt x="8011287" y="85610"/>
                </a:lnTo>
                <a:lnTo>
                  <a:pt x="7955724" y="75107"/>
                </a:lnTo>
                <a:lnTo>
                  <a:pt x="7895336" y="66421"/>
                </a:lnTo>
                <a:lnTo>
                  <a:pt x="7843126" y="59626"/>
                </a:lnTo>
                <a:lnTo>
                  <a:pt x="7793012" y="54610"/>
                </a:lnTo>
                <a:lnTo>
                  <a:pt x="7744460" y="51130"/>
                </a:lnTo>
                <a:lnTo>
                  <a:pt x="7696911" y="48971"/>
                </a:lnTo>
                <a:lnTo>
                  <a:pt x="7649870" y="47891"/>
                </a:lnTo>
                <a:lnTo>
                  <a:pt x="7602791" y="47637"/>
                </a:lnTo>
                <a:lnTo>
                  <a:pt x="7555128" y="47993"/>
                </a:lnTo>
                <a:lnTo>
                  <a:pt x="7403465" y="50292"/>
                </a:lnTo>
                <a:lnTo>
                  <a:pt x="5727560" y="88290"/>
                </a:lnTo>
                <a:lnTo>
                  <a:pt x="5118201" y="99199"/>
                </a:lnTo>
                <a:lnTo>
                  <a:pt x="4661192" y="105003"/>
                </a:lnTo>
                <a:lnTo>
                  <a:pt x="4305744" y="107683"/>
                </a:lnTo>
                <a:lnTo>
                  <a:pt x="4001084" y="108483"/>
                </a:lnTo>
                <a:lnTo>
                  <a:pt x="3696436" y="107708"/>
                </a:lnTo>
                <a:lnTo>
                  <a:pt x="3442563" y="105727"/>
                </a:lnTo>
                <a:lnTo>
                  <a:pt x="3188703" y="102438"/>
                </a:lnTo>
                <a:lnTo>
                  <a:pt x="2934843" y="97739"/>
                </a:lnTo>
                <a:lnTo>
                  <a:pt x="2680982" y="91528"/>
                </a:lnTo>
                <a:lnTo>
                  <a:pt x="2477897" y="85407"/>
                </a:lnTo>
                <a:lnTo>
                  <a:pt x="2274824" y="78193"/>
                </a:lnTo>
                <a:lnTo>
                  <a:pt x="2071738" y="69850"/>
                </a:lnTo>
                <a:lnTo>
                  <a:pt x="1868665" y="60312"/>
                </a:lnTo>
                <a:lnTo>
                  <a:pt x="1665605" y="49530"/>
                </a:lnTo>
                <a:lnTo>
                  <a:pt x="1614500" y="49098"/>
                </a:lnTo>
                <a:lnTo>
                  <a:pt x="1563395" y="48933"/>
                </a:lnTo>
                <a:lnTo>
                  <a:pt x="1512290" y="49022"/>
                </a:lnTo>
                <a:lnTo>
                  <a:pt x="1461185" y="49403"/>
                </a:lnTo>
                <a:lnTo>
                  <a:pt x="1410068" y="50088"/>
                </a:lnTo>
                <a:lnTo>
                  <a:pt x="1358963" y="51092"/>
                </a:lnTo>
                <a:lnTo>
                  <a:pt x="1307871" y="52438"/>
                </a:lnTo>
                <a:lnTo>
                  <a:pt x="1256779" y="54127"/>
                </a:lnTo>
                <a:lnTo>
                  <a:pt x="1205712" y="56184"/>
                </a:lnTo>
                <a:lnTo>
                  <a:pt x="1154658" y="58635"/>
                </a:lnTo>
                <a:lnTo>
                  <a:pt x="1002284" y="67551"/>
                </a:lnTo>
                <a:lnTo>
                  <a:pt x="951255" y="70929"/>
                </a:lnTo>
                <a:lnTo>
                  <a:pt x="900137" y="74790"/>
                </a:lnTo>
                <a:lnTo>
                  <a:pt x="849020" y="79311"/>
                </a:lnTo>
                <a:lnTo>
                  <a:pt x="798029" y="84721"/>
                </a:lnTo>
                <a:lnTo>
                  <a:pt x="747242" y="91186"/>
                </a:lnTo>
                <a:lnTo>
                  <a:pt x="696772" y="98894"/>
                </a:lnTo>
                <a:lnTo>
                  <a:pt x="646734" y="108064"/>
                </a:lnTo>
                <a:lnTo>
                  <a:pt x="597230" y="118872"/>
                </a:lnTo>
                <a:lnTo>
                  <a:pt x="547331" y="132930"/>
                </a:lnTo>
                <a:lnTo>
                  <a:pt x="500227" y="151041"/>
                </a:lnTo>
                <a:lnTo>
                  <a:pt x="456450" y="173507"/>
                </a:lnTo>
                <a:lnTo>
                  <a:pt x="416534" y="200685"/>
                </a:lnTo>
                <a:lnTo>
                  <a:pt x="381038" y="232892"/>
                </a:lnTo>
                <a:lnTo>
                  <a:pt x="350469" y="270446"/>
                </a:lnTo>
                <a:lnTo>
                  <a:pt x="325386" y="313702"/>
                </a:lnTo>
                <a:lnTo>
                  <a:pt x="306324" y="362966"/>
                </a:lnTo>
                <a:lnTo>
                  <a:pt x="291807" y="463334"/>
                </a:lnTo>
                <a:lnTo>
                  <a:pt x="278003" y="563854"/>
                </a:lnTo>
                <a:lnTo>
                  <a:pt x="264871" y="664540"/>
                </a:lnTo>
                <a:lnTo>
                  <a:pt x="252399" y="765365"/>
                </a:lnTo>
                <a:lnTo>
                  <a:pt x="240601" y="866343"/>
                </a:lnTo>
                <a:lnTo>
                  <a:pt x="229438" y="967447"/>
                </a:lnTo>
                <a:lnTo>
                  <a:pt x="218909" y="1068666"/>
                </a:lnTo>
                <a:lnTo>
                  <a:pt x="209003" y="1170012"/>
                </a:lnTo>
                <a:lnTo>
                  <a:pt x="199707" y="1271460"/>
                </a:lnTo>
                <a:lnTo>
                  <a:pt x="191008" y="1372997"/>
                </a:lnTo>
                <a:lnTo>
                  <a:pt x="182905" y="1474622"/>
                </a:lnTo>
                <a:lnTo>
                  <a:pt x="175374" y="1576336"/>
                </a:lnTo>
                <a:lnTo>
                  <a:pt x="168414" y="1678114"/>
                </a:lnTo>
                <a:lnTo>
                  <a:pt x="162001" y="1779968"/>
                </a:lnTo>
                <a:lnTo>
                  <a:pt x="156133" y="1881860"/>
                </a:lnTo>
                <a:lnTo>
                  <a:pt x="150799" y="1983803"/>
                </a:lnTo>
                <a:lnTo>
                  <a:pt x="145973" y="2085784"/>
                </a:lnTo>
                <a:lnTo>
                  <a:pt x="139700" y="2238794"/>
                </a:lnTo>
                <a:lnTo>
                  <a:pt x="134518" y="2391841"/>
                </a:lnTo>
                <a:lnTo>
                  <a:pt x="130403" y="2544902"/>
                </a:lnTo>
                <a:lnTo>
                  <a:pt x="127317" y="2697924"/>
                </a:lnTo>
                <a:lnTo>
                  <a:pt x="125222" y="2850896"/>
                </a:lnTo>
                <a:lnTo>
                  <a:pt x="124079" y="3003791"/>
                </a:lnTo>
                <a:lnTo>
                  <a:pt x="123837" y="3156559"/>
                </a:lnTo>
                <a:lnTo>
                  <a:pt x="124472" y="3309188"/>
                </a:lnTo>
                <a:lnTo>
                  <a:pt x="125945" y="3461651"/>
                </a:lnTo>
                <a:lnTo>
                  <a:pt x="128206" y="3613912"/>
                </a:lnTo>
                <a:lnTo>
                  <a:pt x="130136" y="3715283"/>
                </a:lnTo>
                <a:lnTo>
                  <a:pt x="132486" y="3774122"/>
                </a:lnTo>
                <a:lnTo>
                  <a:pt x="137541" y="3828872"/>
                </a:lnTo>
                <a:lnTo>
                  <a:pt x="145237" y="3879697"/>
                </a:lnTo>
                <a:lnTo>
                  <a:pt x="155473" y="3926725"/>
                </a:lnTo>
                <a:lnTo>
                  <a:pt x="168160" y="3970109"/>
                </a:lnTo>
                <a:lnTo>
                  <a:pt x="183235" y="4009987"/>
                </a:lnTo>
                <a:lnTo>
                  <a:pt x="200583" y="4046524"/>
                </a:lnTo>
                <a:lnTo>
                  <a:pt x="220141" y="4079849"/>
                </a:lnTo>
                <a:lnTo>
                  <a:pt x="265531" y="4137482"/>
                </a:lnTo>
                <a:lnTo>
                  <a:pt x="318706" y="4184040"/>
                </a:lnTo>
                <a:lnTo>
                  <a:pt x="379006" y="4220692"/>
                </a:lnTo>
                <a:lnTo>
                  <a:pt x="445731" y="4248607"/>
                </a:lnTo>
                <a:lnTo>
                  <a:pt x="518223" y="4268952"/>
                </a:lnTo>
                <a:lnTo>
                  <a:pt x="556412" y="4276649"/>
                </a:lnTo>
                <a:lnTo>
                  <a:pt x="595782" y="4282897"/>
                </a:lnTo>
                <a:lnTo>
                  <a:pt x="636257" y="4287837"/>
                </a:lnTo>
                <a:lnTo>
                  <a:pt x="677748" y="4291609"/>
                </a:lnTo>
                <a:lnTo>
                  <a:pt x="720166" y="4294378"/>
                </a:lnTo>
                <a:lnTo>
                  <a:pt x="763435" y="4296257"/>
                </a:lnTo>
                <a:lnTo>
                  <a:pt x="807453" y="4297426"/>
                </a:lnTo>
                <a:lnTo>
                  <a:pt x="852157" y="4298010"/>
                </a:lnTo>
                <a:lnTo>
                  <a:pt x="897445" y="4298175"/>
                </a:lnTo>
                <a:lnTo>
                  <a:pt x="1082802" y="4297375"/>
                </a:lnTo>
                <a:lnTo>
                  <a:pt x="7416165" y="4352925"/>
                </a:lnTo>
                <a:lnTo>
                  <a:pt x="7427087" y="4348073"/>
                </a:lnTo>
                <a:lnTo>
                  <a:pt x="7430529" y="4337380"/>
                </a:lnTo>
                <a:lnTo>
                  <a:pt x="7426465" y="4326648"/>
                </a:lnTo>
                <a:lnTo>
                  <a:pt x="7414895" y="4321683"/>
                </a:lnTo>
                <a:lnTo>
                  <a:pt x="1198562" y="4266184"/>
                </a:lnTo>
                <a:lnTo>
                  <a:pt x="689305" y="4260062"/>
                </a:lnTo>
                <a:lnTo>
                  <a:pt x="642315" y="4256532"/>
                </a:lnTo>
                <a:lnTo>
                  <a:pt x="594956" y="4251210"/>
                </a:lnTo>
                <a:lnTo>
                  <a:pt x="547725" y="4243616"/>
                </a:lnTo>
                <a:lnTo>
                  <a:pt x="501091" y="4233253"/>
                </a:lnTo>
                <a:lnTo>
                  <a:pt x="455561" y="4219613"/>
                </a:lnTo>
                <a:lnTo>
                  <a:pt x="411632" y="4202214"/>
                </a:lnTo>
                <a:lnTo>
                  <a:pt x="369785" y="4180560"/>
                </a:lnTo>
                <a:lnTo>
                  <a:pt x="330504" y="4154157"/>
                </a:lnTo>
                <a:lnTo>
                  <a:pt x="294309" y="4122496"/>
                </a:lnTo>
                <a:lnTo>
                  <a:pt x="260451" y="4083316"/>
                </a:lnTo>
                <a:lnTo>
                  <a:pt x="232956" y="4040530"/>
                </a:lnTo>
                <a:lnTo>
                  <a:pt x="211099" y="3994772"/>
                </a:lnTo>
                <a:lnTo>
                  <a:pt x="194233" y="3946664"/>
                </a:lnTo>
                <a:lnTo>
                  <a:pt x="181635" y="3896817"/>
                </a:lnTo>
                <a:lnTo>
                  <a:pt x="172631" y="3845864"/>
                </a:lnTo>
                <a:lnTo>
                  <a:pt x="166522" y="3794442"/>
                </a:lnTo>
                <a:lnTo>
                  <a:pt x="162636" y="3743160"/>
                </a:lnTo>
                <a:lnTo>
                  <a:pt x="160261" y="3692639"/>
                </a:lnTo>
                <a:lnTo>
                  <a:pt x="157137" y="3592969"/>
                </a:lnTo>
                <a:lnTo>
                  <a:pt x="154787" y="3493236"/>
                </a:lnTo>
                <a:lnTo>
                  <a:pt x="153162" y="3393452"/>
                </a:lnTo>
                <a:lnTo>
                  <a:pt x="152222" y="3293643"/>
                </a:lnTo>
                <a:lnTo>
                  <a:pt x="151892" y="3193808"/>
                </a:lnTo>
                <a:lnTo>
                  <a:pt x="152146" y="3093974"/>
                </a:lnTo>
                <a:lnTo>
                  <a:pt x="153479" y="2944228"/>
                </a:lnTo>
                <a:lnTo>
                  <a:pt x="155841" y="2794546"/>
                </a:lnTo>
                <a:lnTo>
                  <a:pt x="160261" y="2595118"/>
                </a:lnTo>
                <a:lnTo>
                  <a:pt x="164515" y="2444369"/>
                </a:lnTo>
                <a:lnTo>
                  <a:pt x="169786" y="2293658"/>
                </a:lnTo>
                <a:lnTo>
                  <a:pt x="176072" y="2142998"/>
                </a:lnTo>
                <a:lnTo>
                  <a:pt x="183388" y="1992401"/>
                </a:lnTo>
                <a:lnTo>
                  <a:pt x="191731" y="1841855"/>
                </a:lnTo>
                <a:lnTo>
                  <a:pt x="201091" y="1691373"/>
                </a:lnTo>
                <a:lnTo>
                  <a:pt x="211480" y="1540929"/>
                </a:lnTo>
                <a:lnTo>
                  <a:pt x="222897" y="1390548"/>
                </a:lnTo>
                <a:lnTo>
                  <a:pt x="235331" y="1240218"/>
                </a:lnTo>
                <a:lnTo>
                  <a:pt x="248793" y="1089952"/>
                </a:lnTo>
                <a:lnTo>
                  <a:pt x="263283" y="939723"/>
                </a:lnTo>
                <a:lnTo>
                  <a:pt x="278790" y="789559"/>
                </a:lnTo>
                <a:lnTo>
                  <a:pt x="295325" y="639445"/>
                </a:lnTo>
                <a:lnTo>
                  <a:pt x="299935" y="595795"/>
                </a:lnTo>
                <a:lnTo>
                  <a:pt x="304380" y="550849"/>
                </a:lnTo>
                <a:lnTo>
                  <a:pt x="309448" y="505269"/>
                </a:lnTo>
                <a:lnTo>
                  <a:pt x="315950" y="459740"/>
                </a:lnTo>
                <a:lnTo>
                  <a:pt x="324675" y="414934"/>
                </a:lnTo>
                <a:lnTo>
                  <a:pt x="336435" y="371538"/>
                </a:lnTo>
                <a:lnTo>
                  <a:pt x="352031" y="330225"/>
                </a:lnTo>
                <a:lnTo>
                  <a:pt x="372249" y="291668"/>
                </a:lnTo>
                <a:lnTo>
                  <a:pt x="397891" y="256527"/>
                </a:lnTo>
                <a:lnTo>
                  <a:pt x="429780" y="225513"/>
                </a:lnTo>
                <a:lnTo>
                  <a:pt x="468693" y="199263"/>
                </a:lnTo>
                <a:lnTo>
                  <a:pt x="518947" y="175056"/>
                </a:lnTo>
                <a:lnTo>
                  <a:pt x="571893" y="157073"/>
                </a:lnTo>
                <a:lnTo>
                  <a:pt x="626389" y="143903"/>
                </a:lnTo>
                <a:lnTo>
                  <a:pt x="681304" y="134112"/>
                </a:lnTo>
                <a:lnTo>
                  <a:pt x="733818" y="126441"/>
                </a:lnTo>
                <a:lnTo>
                  <a:pt x="786485" y="119595"/>
                </a:lnTo>
                <a:lnTo>
                  <a:pt x="839304" y="113525"/>
                </a:lnTo>
                <a:lnTo>
                  <a:pt x="892213" y="108165"/>
                </a:lnTo>
                <a:lnTo>
                  <a:pt x="945222" y="103441"/>
                </a:lnTo>
                <a:lnTo>
                  <a:pt x="998270" y="99301"/>
                </a:lnTo>
                <a:lnTo>
                  <a:pt x="1051356" y="95681"/>
                </a:lnTo>
                <a:lnTo>
                  <a:pt x="1104455" y="92506"/>
                </a:lnTo>
                <a:lnTo>
                  <a:pt x="1157528" y="89725"/>
                </a:lnTo>
                <a:lnTo>
                  <a:pt x="1210564" y="87249"/>
                </a:lnTo>
                <a:lnTo>
                  <a:pt x="1261567" y="85204"/>
                </a:lnTo>
                <a:lnTo>
                  <a:pt x="1312570" y="83527"/>
                </a:lnTo>
                <a:lnTo>
                  <a:pt x="1363586" y="82207"/>
                </a:lnTo>
                <a:lnTo>
                  <a:pt x="1414602" y="81216"/>
                </a:lnTo>
                <a:lnTo>
                  <a:pt x="1465618" y="80543"/>
                </a:lnTo>
                <a:lnTo>
                  <a:pt x="1516634" y="80175"/>
                </a:lnTo>
                <a:lnTo>
                  <a:pt x="1567649" y="80086"/>
                </a:lnTo>
                <a:lnTo>
                  <a:pt x="1618665" y="80276"/>
                </a:lnTo>
                <a:lnTo>
                  <a:pt x="1720710" y="81419"/>
                </a:lnTo>
                <a:lnTo>
                  <a:pt x="1822742" y="83451"/>
                </a:lnTo>
                <a:lnTo>
                  <a:pt x="1924748" y="86271"/>
                </a:lnTo>
                <a:lnTo>
                  <a:pt x="2026754" y="89738"/>
                </a:lnTo>
                <a:lnTo>
                  <a:pt x="2179713" y="95859"/>
                </a:lnTo>
                <a:lnTo>
                  <a:pt x="2332609" y="102743"/>
                </a:lnTo>
                <a:lnTo>
                  <a:pt x="2485110" y="110426"/>
                </a:lnTo>
                <a:lnTo>
                  <a:pt x="2637612" y="117208"/>
                </a:lnTo>
                <a:lnTo>
                  <a:pt x="2790126" y="123113"/>
                </a:lnTo>
                <a:lnTo>
                  <a:pt x="2942653" y="128193"/>
                </a:lnTo>
                <a:lnTo>
                  <a:pt x="3095180" y="132486"/>
                </a:lnTo>
                <a:lnTo>
                  <a:pt x="3298558" y="137033"/>
                </a:lnTo>
                <a:lnTo>
                  <a:pt x="3501948" y="140322"/>
                </a:lnTo>
                <a:lnTo>
                  <a:pt x="3705339" y="142430"/>
                </a:lnTo>
                <a:lnTo>
                  <a:pt x="3908742" y="143459"/>
                </a:lnTo>
                <a:lnTo>
                  <a:pt x="4162996" y="143357"/>
                </a:lnTo>
                <a:lnTo>
                  <a:pt x="4468114" y="141401"/>
                </a:lnTo>
                <a:lnTo>
                  <a:pt x="4824095" y="136982"/>
                </a:lnTo>
                <a:lnTo>
                  <a:pt x="5281777" y="128625"/>
                </a:lnTo>
                <a:lnTo>
                  <a:pt x="6807327" y="91186"/>
                </a:lnTo>
                <a:lnTo>
                  <a:pt x="6859956" y="90906"/>
                </a:lnTo>
                <a:lnTo>
                  <a:pt x="6912051" y="90208"/>
                </a:lnTo>
                <a:lnTo>
                  <a:pt x="6963651" y="89166"/>
                </a:lnTo>
                <a:lnTo>
                  <a:pt x="7065632" y="86347"/>
                </a:lnTo>
                <a:lnTo>
                  <a:pt x="7266216" y="79844"/>
                </a:lnTo>
                <a:lnTo>
                  <a:pt x="7365708" y="77317"/>
                </a:lnTo>
                <a:lnTo>
                  <a:pt x="7415466" y="76504"/>
                </a:lnTo>
                <a:lnTo>
                  <a:pt x="7465288" y="76060"/>
                </a:lnTo>
                <a:lnTo>
                  <a:pt x="7515238" y="76098"/>
                </a:lnTo>
                <a:lnTo>
                  <a:pt x="7565377" y="76657"/>
                </a:lnTo>
                <a:lnTo>
                  <a:pt x="7615758" y="77825"/>
                </a:lnTo>
                <a:lnTo>
                  <a:pt x="7666431" y="79679"/>
                </a:lnTo>
                <a:lnTo>
                  <a:pt x="7717460" y="82296"/>
                </a:lnTo>
                <a:lnTo>
                  <a:pt x="7768907" y="85737"/>
                </a:lnTo>
                <a:lnTo>
                  <a:pt x="7820800" y="90068"/>
                </a:lnTo>
                <a:lnTo>
                  <a:pt x="7873238" y="95377"/>
                </a:lnTo>
                <a:lnTo>
                  <a:pt x="7928280" y="103606"/>
                </a:lnTo>
                <a:lnTo>
                  <a:pt x="7979931" y="112737"/>
                </a:lnTo>
                <a:lnTo>
                  <a:pt x="8028267" y="123139"/>
                </a:lnTo>
                <a:lnTo>
                  <a:pt x="8073352" y="135153"/>
                </a:lnTo>
                <a:lnTo>
                  <a:pt x="8115262" y="149136"/>
                </a:lnTo>
                <a:lnTo>
                  <a:pt x="8154073" y="165430"/>
                </a:lnTo>
                <a:lnTo>
                  <a:pt x="8189862" y="184391"/>
                </a:lnTo>
                <a:lnTo>
                  <a:pt x="8222691" y="206375"/>
                </a:lnTo>
                <a:lnTo>
                  <a:pt x="8252638" y="231736"/>
                </a:lnTo>
                <a:lnTo>
                  <a:pt x="8279790" y="260807"/>
                </a:lnTo>
                <a:lnTo>
                  <a:pt x="8304200" y="293954"/>
                </a:lnTo>
                <a:lnTo>
                  <a:pt x="8325955" y="331520"/>
                </a:lnTo>
                <a:lnTo>
                  <a:pt x="8345119" y="373862"/>
                </a:lnTo>
                <a:lnTo>
                  <a:pt x="8361769" y="421322"/>
                </a:lnTo>
                <a:lnTo>
                  <a:pt x="8375980" y="474256"/>
                </a:lnTo>
                <a:lnTo>
                  <a:pt x="8387842" y="533019"/>
                </a:lnTo>
                <a:lnTo>
                  <a:pt x="8397062" y="582968"/>
                </a:lnTo>
                <a:lnTo>
                  <a:pt x="8405622" y="632891"/>
                </a:lnTo>
                <a:lnTo>
                  <a:pt x="8413509" y="682802"/>
                </a:lnTo>
                <a:lnTo>
                  <a:pt x="8420748" y="732713"/>
                </a:lnTo>
                <a:lnTo>
                  <a:pt x="8427364" y="782599"/>
                </a:lnTo>
                <a:lnTo>
                  <a:pt x="8433384" y="832497"/>
                </a:lnTo>
                <a:lnTo>
                  <a:pt x="8438807" y="882383"/>
                </a:lnTo>
                <a:lnTo>
                  <a:pt x="8443684" y="932268"/>
                </a:lnTo>
                <a:lnTo>
                  <a:pt x="8448002" y="982154"/>
                </a:lnTo>
                <a:lnTo>
                  <a:pt x="8451799" y="1032027"/>
                </a:lnTo>
                <a:lnTo>
                  <a:pt x="8455101" y="1081925"/>
                </a:lnTo>
                <a:lnTo>
                  <a:pt x="8457908" y="1131811"/>
                </a:lnTo>
                <a:lnTo>
                  <a:pt x="8460245" y="1181709"/>
                </a:lnTo>
                <a:lnTo>
                  <a:pt x="8462150" y="1231607"/>
                </a:lnTo>
                <a:lnTo>
                  <a:pt x="8463623" y="1281531"/>
                </a:lnTo>
                <a:lnTo>
                  <a:pt x="8464690" y="1331455"/>
                </a:lnTo>
                <a:lnTo>
                  <a:pt x="8465375" y="1381391"/>
                </a:lnTo>
                <a:lnTo>
                  <a:pt x="8465693" y="1431353"/>
                </a:lnTo>
                <a:lnTo>
                  <a:pt x="8465655" y="1481328"/>
                </a:lnTo>
                <a:lnTo>
                  <a:pt x="8465299" y="1531315"/>
                </a:lnTo>
                <a:lnTo>
                  <a:pt x="8464639" y="1581327"/>
                </a:lnTo>
                <a:lnTo>
                  <a:pt x="8463686" y="1631365"/>
                </a:lnTo>
                <a:lnTo>
                  <a:pt x="8461007" y="1731505"/>
                </a:lnTo>
                <a:lnTo>
                  <a:pt x="8457413" y="1831759"/>
                </a:lnTo>
                <a:lnTo>
                  <a:pt x="8453082" y="1932127"/>
                </a:lnTo>
                <a:lnTo>
                  <a:pt x="8445513" y="2082952"/>
                </a:lnTo>
                <a:lnTo>
                  <a:pt x="8420151" y="2537764"/>
                </a:lnTo>
                <a:lnTo>
                  <a:pt x="8412594" y="2690317"/>
                </a:lnTo>
                <a:lnTo>
                  <a:pt x="8408276" y="2792311"/>
                </a:lnTo>
                <a:lnTo>
                  <a:pt x="8404707" y="2894571"/>
                </a:lnTo>
                <a:lnTo>
                  <a:pt x="8402066" y="2997098"/>
                </a:lnTo>
                <a:lnTo>
                  <a:pt x="8401126" y="3048470"/>
                </a:lnTo>
                <a:lnTo>
                  <a:pt x="8400478" y="3099905"/>
                </a:lnTo>
                <a:lnTo>
                  <a:pt x="8400135" y="3151428"/>
                </a:lnTo>
                <a:lnTo>
                  <a:pt x="8400135" y="3203029"/>
                </a:lnTo>
                <a:lnTo>
                  <a:pt x="8400466" y="3254692"/>
                </a:lnTo>
                <a:lnTo>
                  <a:pt x="8401177" y="3306445"/>
                </a:lnTo>
                <a:lnTo>
                  <a:pt x="8406028" y="3316033"/>
                </a:lnTo>
                <a:lnTo>
                  <a:pt x="8416315" y="3315843"/>
                </a:lnTo>
                <a:lnTo>
                  <a:pt x="8426463" y="3308235"/>
                </a:lnTo>
                <a:lnTo>
                  <a:pt x="8430895" y="3295523"/>
                </a:lnTo>
                <a:lnTo>
                  <a:pt x="8430209" y="3245459"/>
                </a:lnTo>
                <a:lnTo>
                  <a:pt x="8429892" y="3195370"/>
                </a:lnTo>
                <a:lnTo>
                  <a:pt x="8429917" y="3145256"/>
                </a:lnTo>
                <a:lnTo>
                  <a:pt x="8430260" y="3095129"/>
                </a:lnTo>
                <a:lnTo>
                  <a:pt x="8430920" y="3044977"/>
                </a:lnTo>
                <a:lnTo>
                  <a:pt x="8431860" y="2994812"/>
                </a:lnTo>
                <a:lnTo>
                  <a:pt x="8434527" y="2894431"/>
                </a:lnTo>
                <a:lnTo>
                  <a:pt x="8438096" y="2793974"/>
                </a:lnTo>
                <a:lnTo>
                  <a:pt x="8442427" y="2693466"/>
                </a:lnTo>
                <a:lnTo>
                  <a:pt x="8449983" y="2542603"/>
                </a:lnTo>
                <a:lnTo>
                  <a:pt x="8475434" y="2089505"/>
                </a:lnTo>
                <a:lnTo>
                  <a:pt x="8483092" y="1938362"/>
                </a:lnTo>
                <a:lnTo>
                  <a:pt x="8487499" y="1837588"/>
                </a:lnTo>
                <a:lnTo>
                  <a:pt x="8491169" y="1736813"/>
                </a:lnTo>
                <a:lnTo>
                  <a:pt x="8493963" y="1636039"/>
                </a:lnTo>
                <a:lnTo>
                  <a:pt x="8494966" y="1585658"/>
                </a:lnTo>
                <a:lnTo>
                  <a:pt x="8495703" y="1535277"/>
                </a:lnTo>
                <a:lnTo>
                  <a:pt x="8496135" y="1484909"/>
                </a:lnTo>
                <a:lnTo>
                  <a:pt x="8496236" y="1434528"/>
                </a:lnTo>
                <a:close/>
              </a:path>
            </a:pathLst>
          </a:custGeom>
          <a:solidFill>
            <a:srgbClr val="2B3546"/>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8582013" y="2952718"/>
            <a:ext cx="200032" cy="181038"/>
          </a:xfrm>
          <a:prstGeom prst="rect">
            <a:avLst/>
          </a:prstGeom>
        </p:spPr>
      </p:pic>
      <p:sp>
        <p:nvSpPr>
          <p:cNvPr id="20" name="bg object 20"/>
          <p:cNvSpPr/>
          <p:nvPr/>
        </p:nvSpPr>
        <p:spPr>
          <a:xfrm>
            <a:off x="4857819" y="4611359"/>
            <a:ext cx="847725" cy="146050"/>
          </a:xfrm>
          <a:custGeom>
            <a:avLst/>
            <a:gdLst/>
            <a:ahLst/>
            <a:cxnLst/>
            <a:rect l="l" t="t" r="r" b="b"/>
            <a:pathLst>
              <a:path w="847725" h="146050">
                <a:moveTo>
                  <a:pt x="298635" y="0"/>
                </a:moveTo>
                <a:lnTo>
                  <a:pt x="275322" y="13918"/>
                </a:lnTo>
                <a:lnTo>
                  <a:pt x="244811" y="43036"/>
                </a:lnTo>
                <a:lnTo>
                  <a:pt x="203003" y="87132"/>
                </a:lnTo>
                <a:lnTo>
                  <a:pt x="185098" y="62284"/>
                </a:lnTo>
                <a:lnTo>
                  <a:pt x="164157" y="40015"/>
                </a:lnTo>
                <a:lnTo>
                  <a:pt x="140477" y="20584"/>
                </a:lnTo>
                <a:lnTo>
                  <a:pt x="114357" y="4252"/>
                </a:lnTo>
                <a:lnTo>
                  <a:pt x="91102" y="13489"/>
                </a:lnTo>
                <a:lnTo>
                  <a:pt x="59858" y="43355"/>
                </a:lnTo>
                <a:lnTo>
                  <a:pt x="28400" y="77964"/>
                </a:lnTo>
                <a:lnTo>
                  <a:pt x="4502" y="101432"/>
                </a:lnTo>
                <a:lnTo>
                  <a:pt x="0" y="112630"/>
                </a:lnTo>
                <a:lnTo>
                  <a:pt x="5153" y="122044"/>
                </a:lnTo>
                <a:lnTo>
                  <a:pt x="15664" y="126039"/>
                </a:lnTo>
                <a:lnTo>
                  <a:pt x="27235" y="120977"/>
                </a:lnTo>
                <a:lnTo>
                  <a:pt x="109150" y="37780"/>
                </a:lnTo>
                <a:lnTo>
                  <a:pt x="148024" y="68377"/>
                </a:lnTo>
                <a:lnTo>
                  <a:pt x="173253" y="102172"/>
                </a:lnTo>
                <a:lnTo>
                  <a:pt x="191768" y="124865"/>
                </a:lnTo>
                <a:lnTo>
                  <a:pt x="210496" y="122158"/>
                </a:lnTo>
                <a:lnTo>
                  <a:pt x="253803" y="78127"/>
                </a:lnTo>
                <a:lnTo>
                  <a:pt x="270631" y="58466"/>
                </a:lnTo>
                <a:lnTo>
                  <a:pt x="289744" y="39900"/>
                </a:lnTo>
                <a:lnTo>
                  <a:pt x="309239" y="34393"/>
                </a:lnTo>
                <a:lnTo>
                  <a:pt x="327209" y="53909"/>
                </a:lnTo>
                <a:lnTo>
                  <a:pt x="361825" y="101950"/>
                </a:lnTo>
                <a:lnTo>
                  <a:pt x="383790" y="128558"/>
                </a:lnTo>
                <a:lnTo>
                  <a:pt x="400393" y="136090"/>
                </a:lnTo>
                <a:lnTo>
                  <a:pt x="418922" y="126905"/>
                </a:lnTo>
                <a:lnTo>
                  <a:pt x="446665" y="103361"/>
                </a:lnTo>
                <a:lnTo>
                  <a:pt x="513032" y="50168"/>
                </a:lnTo>
                <a:lnTo>
                  <a:pt x="530711" y="52718"/>
                </a:lnTo>
                <a:lnTo>
                  <a:pt x="546080" y="68722"/>
                </a:lnTo>
                <a:lnTo>
                  <a:pt x="561270" y="91437"/>
                </a:lnTo>
                <a:lnTo>
                  <a:pt x="602418" y="145971"/>
                </a:lnTo>
                <a:lnTo>
                  <a:pt x="627844" y="145203"/>
                </a:lnTo>
                <a:lnTo>
                  <a:pt x="658663" y="112460"/>
                </a:lnTo>
                <a:lnTo>
                  <a:pt x="689840" y="72096"/>
                </a:lnTo>
                <a:lnTo>
                  <a:pt x="716337" y="48460"/>
                </a:lnTo>
                <a:lnTo>
                  <a:pt x="743124" y="53691"/>
                </a:lnTo>
                <a:lnTo>
                  <a:pt x="770423" y="79828"/>
                </a:lnTo>
                <a:lnTo>
                  <a:pt x="796079" y="112363"/>
                </a:lnTo>
                <a:lnTo>
                  <a:pt x="817937" y="136789"/>
                </a:lnTo>
                <a:lnTo>
                  <a:pt x="829298" y="142196"/>
                </a:lnTo>
                <a:lnTo>
                  <a:pt x="840718" y="138748"/>
                </a:lnTo>
                <a:lnTo>
                  <a:pt x="847351" y="129856"/>
                </a:lnTo>
                <a:lnTo>
                  <a:pt x="803175" y="70396"/>
                </a:lnTo>
                <a:lnTo>
                  <a:pt x="771026" y="36538"/>
                </a:lnTo>
                <a:lnTo>
                  <a:pt x="719107" y="15739"/>
                </a:lnTo>
                <a:lnTo>
                  <a:pt x="691983" y="30236"/>
                </a:lnTo>
                <a:lnTo>
                  <a:pt x="659180" y="62290"/>
                </a:lnTo>
                <a:lnTo>
                  <a:pt x="617023" y="112621"/>
                </a:lnTo>
                <a:lnTo>
                  <a:pt x="583343" y="65129"/>
                </a:lnTo>
                <a:lnTo>
                  <a:pt x="557708" y="34031"/>
                </a:lnTo>
                <a:lnTo>
                  <a:pt x="537064" y="17703"/>
                </a:lnTo>
                <a:lnTo>
                  <a:pt x="518360" y="14521"/>
                </a:lnTo>
                <a:lnTo>
                  <a:pt x="498542" y="22860"/>
                </a:lnTo>
                <a:lnTo>
                  <a:pt x="474559" y="41096"/>
                </a:lnTo>
                <a:lnTo>
                  <a:pt x="443357" y="67603"/>
                </a:lnTo>
                <a:lnTo>
                  <a:pt x="401885" y="100759"/>
                </a:lnTo>
                <a:lnTo>
                  <a:pt x="366375" y="51661"/>
                </a:lnTo>
                <a:lnTo>
                  <a:pt x="340063" y="18649"/>
                </a:lnTo>
                <a:lnTo>
                  <a:pt x="318849" y="1503"/>
                </a:lnTo>
                <a:lnTo>
                  <a:pt x="298635" y="0"/>
                </a:lnTo>
                <a:close/>
              </a:path>
            </a:pathLst>
          </a:custGeom>
          <a:solidFill>
            <a:srgbClr val="2B3546"/>
          </a:solidFill>
        </p:spPr>
        <p:txBody>
          <a:bodyPr wrap="square" lIns="0" tIns="0" rIns="0" bIns="0" rtlCol="0"/>
          <a:lstStyle/>
          <a:p>
            <a:endParaRPr/>
          </a:p>
        </p:txBody>
      </p:sp>
      <p:pic>
        <p:nvPicPr>
          <p:cNvPr id="21" name="bg object 21"/>
          <p:cNvPicPr/>
          <p:nvPr/>
        </p:nvPicPr>
        <p:blipFill>
          <a:blip r:embed="rId3" cstate="print"/>
          <a:stretch>
            <a:fillRect/>
          </a:stretch>
        </p:blipFill>
        <p:spPr>
          <a:xfrm>
            <a:off x="8525269" y="344042"/>
            <a:ext cx="132988" cy="93866"/>
          </a:xfrm>
          <a:prstGeom prst="rect">
            <a:avLst/>
          </a:prstGeom>
        </p:spPr>
      </p:pic>
      <p:sp>
        <p:nvSpPr>
          <p:cNvPr id="2" name="Holder 2"/>
          <p:cNvSpPr>
            <a:spLocks noGrp="1"/>
          </p:cNvSpPr>
          <p:nvPr>
            <p:ph type="title"/>
          </p:nvPr>
        </p:nvSpPr>
        <p:spPr/>
        <p:txBody>
          <a:bodyPr lIns="0" tIns="0" rIns="0" bIns="0"/>
          <a:lstStyle>
            <a:lvl1pPr>
              <a:defRPr sz="3350" b="1" i="0">
                <a:solidFill>
                  <a:srgbClr val="2B3546"/>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1500" b="0" i="0">
                <a:solidFill>
                  <a:srgbClr val="2B3546"/>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6" name="Holder 6"/>
          <p:cNvSpPr>
            <a:spLocks noGrp="1"/>
          </p:cNvSpPr>
          <p:nvPr>
            <p:ph type="sldNum" sz="quarter" idx="7"/>
          </p:nvPr>
        </p:nvSpPr>
        <p:spPr/>
        <p:txBody>
          <a:bodyPr lIns="0" tIns="0" rIns="0" bIns="0"/>
          <a:lstStyle>
            <a:lvl1pPr>
              <a:defRPr sz="1500" b="1" i="0">
                <a:solidFill>
                  <a:srgbClr val="7E8A91"/>
                </a:solidFill>
                <a:latin typeface="Arial"/>
                <a:cs typeface="Arial"/>
              </a:defRPr>
            </a:lvl1pPr>
          </a:lstStyle>
          <a:p>
            <a:pPr marL="38100">
              <a:lnSpc>
                <a:spcPct val="100000"/>
              </a:lnSpc>
              <a:spcBef>
                <a:spcPts val="125"/>
              </a:spcBef>
            </a:pPr>
            <a:fld id="{81D60167-4931-47E6-BA6A-407CBD079E47}" type="slidenum">
              <a:rPr spc="-395" dirty="0"/>
              <a:t>‹#›</a:t>
            </a:fld>
            <a:endParaRPr spc="-395"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2B3546"/>
                </a:solidFill>
                <a:latin typeface="Cambria"/>
                <a:cs typeface="Cambri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7" name="Holder 7"/>
          <p:cNvSpPr>
            <a:spLocks noGrp="1"/>
          </p:cNvSpPr>
          <p:nvPr>
            <p:ph type="sldNum" sz="quarter" idx="7"/>
          </p:nvPr>
        </p:nvSpPr>
        <p:spPr/>
        <p:txBody>
          <a:bodyPr lIns="0" tIns="0" rIns="0" bIns="0"/>
          <a:lstStyle>
            <a:lvl1pPr>
              <a:defRPr sz="1500" b="1" i="0">
                <a:solidFill>
                  <a:srgbClr val="7E8A91"/>
                </a:solidFill>
                <a:latin typeface="Arial"/>
                <a:cs typeface="Arial"/>
              </a:defRPr>
            </a:lvl1pPr>
          </a:lstStyle>
          <a:p>
            <a:pPr marL="38100">
              <a:lnSpc>
                <a:spcPct val="100000"/>
              </a:lnSpc>
              <a:spcBef>
                <a:spcPts val="125"/>
              </a:spcBef>
            </a:pPr>
            <a:fld id="{81D60167-4931-47E6-BA6A-407CBD079E47}" type="slidenum">
              <a:rPr spc="-395" dirty="0"/>
              <a:t>‹#›</a:t>
            </a:fld>
            <a:endParaRPr spc="-395"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2B3546"/>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5" name="Holder 5"/>
          <p:cNvSpPr>
            <a:spLocks noGrp="1"/>
          </p:cNvSpPr>
          <p:nvPr>
            <p:ph type="sldNum" sz="quarter" idx="7"/>
          </p:nvPr>
        </p:nvSpPr>
        <p:spPr/>
        <p:txBody>
          <a:bodyPr lIns="0" tIns="0" rIns="0" bIns="0"/>
          <a:lstStyle>
            <a:lvl1pPr>
              <a:defRPr sz="1500" b="1" i="0">
                <a:solidFill>
                  <a:srgbClr val="7E8A91"/>
                </a:solidFill>
                <a:latin typeface="Arial"/>
                <a:cs typeface="Arial"/>
              </a:defRPr>
            </a:lvl1pPr>
          </a:lstStyle>
          <a:p>
            <a:pPr marL="38100">
              <a:lnSpc>
                <a:spcPct val="100000"/>
              </a:lnSpc>
              <a:spcBef>
                <a:spcPts val="125"/>
              </a:spcBef>
            </a:pPr>
            <a:fld id="{81D60167-4931-47E6-BA6A-407CBD079E47}" type="slidenum">
              <a:rPr spc="-395" dirty="0"/>
              <a:t>‹#›</a:t>
            </a:fld>
            <a:endParaRPr spc="-395"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ADE15A"/>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606697" y="485809"/>
            <a:ext cx="7756233" cy="4171877"/>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4" name="Holder 4"/>
          <p:cNvSpPr>
            <a:spLocks noGrp="1"/>
          </p:cNvSpPr>
          <p:nvPr>
            <p:ph type="sldNum" sz="quarter" idx="7"/>
          </p:nvPr>
        </p:nvSpPr>
        <p:spPr/>
        <p:txBody>
          <a:bodyPr lIns="0" tIns="0" rIns="0" bIns="0"/>
          <a:lstStyle>
            <a:lvl1pPr>
              <a:defRPr sz="1500" b="1" i="0">
                <a:solidFill>
                  <a:srgbClr val="7E8A91"/>
                </a:solidFill>
                <a:latin typeface="Arial"/>
                <a:cs typeface="Arial"/>
              </a:defRPr>
            </a:lvl1pPr>
          </a:lstStyle>
          <a:p>
            <a:pPr marL="38100">
              <a:lnSpc>
                <a:spcPct val="100000"/>
              </a:lnSpc>
              <a:spcBef>
                <a:spcPts val="125"/>
              </a:spcBef>
            </a:pPr>
            <a:fld id="{81D60167-4931-47E6-BA6A-407CBD079E47}" type="slidenum">
              <a:rPr spc="-395" dirty="0"/>
              <a:t>‹#›</a:t>
            </a:fld>
            <a:endParaRPr spc="-395"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
          <p:cNvSpPr/>
          <p:nvPr/>
        </p:nvSpPr>
        <p:spPr>
          <a:xfrm rot="-898861">
            <a:off x="739797" y="433628"/>
            <a:ext cx="1461825" cy="1605908"/>
          </a:xfrm>
          <a:custGeom>
            <a:avLst/>
            <a:gdLst/>
            <a:ahLst/>
            <a:cxnLst/>
            <a:rect l="l" t="t" r="r" b="b"/>
            <a:pathLst>
              <a:path w="462239" h="507799" extrusionOk="0">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txBox="1">
            <a:spLocks noGrp="1"/>
          </p:cNvSpPr>
          <p:nvPr>
            <p:ph type="ctrTitle"/>
          </p:nvPr>
        </p:nvSpPr>
        <p:spPr>
          <a:xfrm>
            <a:off x="1773500" y="1980025"/>
            <a:ext cx="5597100" cy="6711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 name="Google Shape;25;p3"/>
          <p:cNvSpPr txBox="1">
            <a:spLocks noGrp="1"/>
          </p:cNvSpPr>
          <p:nvPr>
            <p:ph type="subTitle" idx="1"/>
          </p:nvPr>
        </p:nvSpPr>
        <p:spPr>
          <a:xfrm>
            <a:off x="1773500" y="2664426"/>
            <a:ext cx="5597100" cy="386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2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
        <p:nvSpPr>
          <p:cNvPr id="26" name="Google Shape;26;p3"/>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rot="4673461">
            <a:off x="7546626" y="3625444"/>
            <a:ext cx="814039" cy="102220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rot="4673461">
            <a:off x="7996900" y="4294821"/>
            <a:ext cx="185670" cy="33573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rot="-5167633">
            <a:off x="338201" y="3492220"/>
            <a:ext cx="831049" cy="96136"/>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rot="-5167633">
            <a:off x="614037" y="2873277"/>
            <a:ext cx="278340" cy="43095"/>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5262249" y="46224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2829661" y="4511611"/>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4309554" y="454497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7710737" y="66712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865454" y="61702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4"/>
        <p:cNvGrpSpPr/>
        <p:nvPr/>
      </p:nvGrpSpPr>
      <p:grpSpPr>
        <a:xfrm>
          <a:off x="0" y="0"/>
          <a:ext cx="0" cy="0"/>
          <a:chOff x="0" y="0"/>
          <a:chExt cx="0" cy="0"/>
        </a:xfrm>
      </p:grpSpPr>
      <p:sp>
        <p:nvSpPr>
          <p:cNvPr id="55" name="Google Shape;55;p5"/>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5"/>
          <p:cNvSpPr txBox="1">
            <a:spLocks noGrp="1"/>
          </p:cNvSpPr>
          <p:nvPr>
            <p:ph type="body" idx="1"/>
          </p:nvPr>
        </p:nvSpPr>
        <p:spPr>
          <a:xfrm>
            <a:off x="1188175" y="1506350"/>
            <a:ext cx="6426300" cy="28404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60" name="Google Shape;60;p5"/>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5"/>
          <p:cNvSpPr/>
          <p:nvPr/>
        </p:nvSpPr>
        <p:spPr>
          <a:xfrm>
            <a:off x="3215361" y="371192"/>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4695254" y="40455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a:off x="8578274" y="29574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5"/>
          <p:cNvSpPr/>
          <p:nvPr/>
        </p:nvSpPr>
        <p:spPr>
          <a:xfrm>
            <a:off x="4853896" y="460730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5"/>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half">
  <p:cSld name="TITLE_AND_BODY_1">
    <p:spTree>
      <p:nvGrpSpPr>
        <p:cNvPr id="1" name="Shape 68"/>
        <p:cNvGrpSpPr/>
        <p:nvPr/>
      </p:nvGrpSpPr>
      <p:grpSpPr>
        <a:xfrm>
          <a:off x="0" y="0"/>
          <a:ext cx="0" cy="0"/>
          <a:chOff x="0" y="0"/>
          <a:chExt cx="0" cy="0"/>
        </a:xfrm>
      </p:grpSpPr>
      <p:sp>
        <p:nvSpPr>
          <p:cNvPr id="69" name="Google Shape;69;p6"/>
          <p:cNvSpPr/>
          <p:nvPr/>
        </p:nvSpPr>
        <p:spPr>
          <a:xfrm>
            <a:off x="0" y="0"/>
            <a:ext cx="9144000" cy="51435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10800000">
            <a:off x="478120" y="499499"/>
            <a:ext cx="3891580" cy="4389451"/>
          </a:xfrm>
          <a:custGeom>
            <a:avLst/>
            <a:gdLst/>
            <a:ahLst/>
            <a:cxnLst/>
            <a:rect l="l" t="t" r="r" b="b"/>
            <a:pathLst>
              <a:path w="873041" h="513236" extrusionOk="0">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6"/>
          <p:cNvSpPr/>
          <p:nvPr/>
        </p:nvSpPr>
        <p:spPr>
          <a:xfrm>
            <a:off x="359638" y="371200"/>
            <a:ext cx="3869146" cy="4400299"/>
          </a:xfrm>
          <a:custGeom>
            <a:avLst/>
            <a:gdLst/>
            <a:ahLst/>
            <a:cxnLst/>
            <a:rect l="l" t="t" r="r" b="b"/>
            <a:pathLst>
              <a:path w="1717712" h="1953518" extrusionOk="0">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6"/>
          <p:cNvSpPr txBox="1">
            <a:spLocks noGrp="1"/>
          </p:cNvSpPr>
          <p:nvPr>
            <p:ph type="title"/>
          </p:nvPr>
        </p:nvSpPr>
        <p:spPr>
          <a:xfrm>
            <a:off x="883375" y="1004988"/>
            <a:ext cx="2879400" cy="9519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3" name="Google Shape;73;p6"/>
          <p:cNvSpPr txBox="1">
            <a:spLocks noGrp="1"/>
          </p:cNvSpPr>
          <p:nvPr>
            <p:ph type="body" idx="1"/>
          </p:nvPr>
        </p:nvSpPr>
        <p:spPr>
          <a:xfrm>
            <a:off x="883525" y="2078413"/>
            <a:ext cx="2879400" cy="2060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74" name="Google Shape;74;p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6"/>
          <p:cNvSpPr/>
          <p:nvPr/>
        </p:nvSpPr>
        <p:spPr>
          <a:xfrm rot="5400000">
            <a:off x="3614542" y="2581686"/>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6"/>
          <p:cNvSpPr/>
          <p:nvPr/>
        </p:nvSpPr>
        <p:spPr>
          <a:xfrm rot="5400000">
            <a:off x="4155556" y="352287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6"/>
          <p:cNvSpPr/>
          <p:nvPr/>
        </p:nvSpPr>
        <p:spPr>
          <a:xfrm rot="10800000">
            <a:off x="542537" y="4490175"/>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6"/>
          <p:cNvSpPr/>
          <p:nvPr/>
        </p:nvSpPr>
        <p:spPr>
          <a:xfrm rot="5130764">
            <a:off x="247642" y="411835"/>
            <a:ext cx="745888" cy="775329"/>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2994774" y="30055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1495696" y="462807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rot="10800000">
            <a:off x="545766" y="4680253"/>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782225" y="778096"/>
            <a:ext cx="7579546" cy="3864638"/>
          </a:xfrm>
          <a:custGeom>
            <a:avLst/>
            <a:gdLst/>
            <a:ahLst/>
            <a:cxnLst/>
            <a:rect l="l" t="t" r="r" b="b"/>
            <a:pathLst>
              <a:path w="3592202" h="1831582" extrusionOk="0">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60343" y="542436"/>
            <a:ext cx="814257" cy="1022479"/>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121968" y="821005"/>
            <a:ext cx="185720" cy="33582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2947917" y="505266"/>
            <a:ext cx="831121" cy="96144"/>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868218" y="487291"/>
            <a:ext cx="278364" cy="43099"/>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3549755" y="4514760"/>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925109" y="4621068"/>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lvl1pPr lvl="0" algn="ctr" rtl="0">
              <a:spcBef>
                <a:spcPts val="0"/>
              </a:spcBef>
              <a:spcAft>
                <a:spcPts val="0"/>
              </a:spcAft>
              <a:buSzPts val="6800"/>
              <a:buNone/>
              <a:defRPr sz="6800"/>
            </a:lvl1pPr>
            <a:lvl2pPr lvl="1" algn="ctr" rtl="0">
              <a:spcBef>
                <a:spcPts val="0"/>
              </a:spcBef>
              <a:spcAft>
                <a:spcPts val="0"/>
              </a:spcAft>
              <a:buSzPts val="6800"/>
              <a:buNone/>
              <a:defRPr sz="6800"/>
            </a:lvl2pPr>
            <a:lvl3pPr lvl="2" algn="ctr" rtl="0">
              <a:spcBef>
                <a:spcPts val="0"/>
              </a:spcBef>
              <a:spcAft>
                <a:spcPts val="0"/>
              </a:spcAft>
              <a:buSzPts val="6800"/>
              <a:buNone/>
              <a:defRPr sz="6800"/>
            </a:lvl3pPr>
            <a:lvl4pPr lvl="3" algn="ctr" rtl="0">
              <a:spcBef>
                <a:spcPts val="0"/>
              </a:spcBef>
              <a:spcAft>
                <a:spcPts val="0"/>
              </a:spcAft>
              <a:buSzPts val="6800"/>
              <a:buNone/>
              <a:defRPr sz="6800"/>
            </a:lvl4pPr>
            <a:lvl5pPr lvl="4" algn="ctr" rtl="0">
              <a:spcBef>
                <a:spcPts val="0"/>
              </a:spcBef>
              <a:spcAft>
                <a:spcPts val="0"/>
              </a:spcAft>
              <a:buSzPts val="6800"/>
              <a:buNone/>
              <a:defRPr sz="6800"/>
            </a:lvl5pPr>
            <a:lvl6pPr lvl="5" algn="ctr" rtl="0">
              <a:spcBef>
                <a:spcPts val="0"/>
              </a:spcBef>
              <a:spcAft>
                <a:spcPts val="0"/>
              </a:spcAft>
              <a:buSzPts val="6800"/>
              <a:buNone/>
              <a:defRPr sz="6800"/>
            </a:lvl6pPr>
            <a:lvl7pPr lvl="6" algn="ctr" rtl="0">
              <a:spcBef>
                <a:spcPts val="0"/>
              </a:spcBef>
              <a:spcAft>
                <a:spcPts val="0"/>
              </a:spcAft>
              <a:buSzPts val="6800"/>
              <a:buNone/>
              <a:defRPr sz="6800"/>
            </a:lvl7pPr>
            <a:lvl8pPr lvl="7" algn="ctr" rtl="0">
              <a:spcBef>
                <a:spcPts val="0"/>
              </a:spcBef>
              <a:spcAft>
                <a:spcPts val="0"/>
              </a:spcAft>
              <a:buSzPts val="6800"/>
              <a:buNone/>
              <a:defRPr sz="6800"/>
            </a:lvl8pPr>
            <a:lvl9pPr lvl="8" algn="ctr" rtl="0">
              <a:spcBef>
                <a:spcPts val="0"/>
              </a:spcBef>
              <a:spcAft>
                <a:spcPts val="0"/>
              </a:spcAft>
              <a:buSzPts val="6800"/>
              <a:buNone/>
              <a:defRPr sz="6800"/>
            </a:lvl9pPr>
          </a:lstStyle>
          <a:p>
            <a:endParaRPr/>
          </a:p>
        </p:txBody>
      </p:sp>
      <p:sp>
        <p:nvSpPr>
          <p:cNvPr id="19" name="Google Shape;19;p2"/>
          <p:cNvSpPr/>
          <p:nvPr/>
        </p:nvSpPr>
        <p:spPr>
          <a:xfrm rot="-871776">
            <a:off x="594544" y="662599"/>
            <a:ext cx="1234918" cy="1390637"/>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5400000">
            <a:off x="546000" y="3237680"/>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rot="1737742">
            <a:off x="7950210" y="3938411"/>
            <a:ext cx="211749" cy="2681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014572" y="3563933"/>
            <a:ext cx="903605" cy="942975"/>
          </a:xfrm>
          <a:custGeom>
            <a:avLst/>
            <a:gdLst/>
            <a:ahLst/>
            <a:cxnLst/>
            <a:rect l="l" t="t" r="r" b="b"/>
            <a:pathLst>
              <a:path w="903604" h="942975">
                <a:moveTo>
                  <a:pt x="426391" y="0"/>
                </a:moveTo>
                <a:lnTo>
                  <a:pt x="381971" y="3473"/>
                </a:lnTo>
                <a:lnTo>
                  <a:pt x="338139" y="11693"/>
                </a:lnTo>
                <a:lnTo>
                  <a:pt x="295344" y="24836"/>
                </a:lnTo>
                <a:lnTo>
                  <a:pt x="254036" y="43079"/>
                </a:lnTo>
                <a:lnTo>
                  <a:pt x="214668" y="66599"/>
                </a:lnTo>
                <a:lnTo>
                  <a:pt x="177688" y="95571"/>
                </a:lnTo>
                <a:lnTo>
                  <a:pt x="148233" y="124491"/>
                </a:lnTo>
                <a:lnTo>
                  <a:pt x="121107" y="156474"/>
                </a:lnTo>
                <a:lnTo>
                  <a:pt x="96422" y="191181"/>
                </a:lnTo>
                <a:lnTo>
                  <a:pt x="74287" y="228273"/>
                </a:lnTo>
                <a:lnTo>
                  <a:pt x="54812" y="267410"/>
                </a:lnTo>
                <a:lnTo>
                  <a:pt x="38108" y="308254"/>
                </a:lnTo>
                <a:lnTo>
                  <a:pt x="24284" y="350466"/>
                </a:lnTo>
                <a:lnTo>
                  <a:pt x="13451" y="393707"/>
                </a:lnTo>
                <a:lnTo>
                  <a:pt x="5720" y="437638"/>
                </a:lnTo>
                <a:lnTo>
                  <a:pt x="1199" y="481920"/>
                </a:lnTo>
                <a:lnTo>
                  <a:pt x="0" y="526214"/>
                </a:lnTo>
                <a:lnTo>
                  <a:pt x="2231" y="570181"/>
                </a:lnTo>
                <a:lnTo>
                  <a:pt x="8005" y="613482"/>
                </a:lnTo>
                <a:lnTo>
                  <a:pt x="17430" y="655778"/>
                </a:lnTo>
                <a:lnTo>
                  <a:pt x="30617" y="696730"/>
                </a:lnTo>
                <a:lnTo>
                  <a:pt x="47675" y="736000"/>
                </a:lnTo>
                <a:lnTo>
                  <a:pt x="68716" y="773248"/>
                </a:lnTo>
                <a:lnTo>
                  <a:pt x="93849" y="808135"/>
                </a:lnTo>
                <a:lnTo>
                  <a:pt x="123184" y="840323"/>
                </a:lnTo>
                <a:lnTo>
                  <a:pt x="156832" y="869472"/>
                </a:lnTo>
                <a:lnTo>
                  <a:pt x="194902" y="895244"/>
                </a:lnTo>
                <a:lnTo>
                  <a:pt x="237505" y="917299"/>
                </a:lnTo>
                <a:lnTo>
                  <a:pt x="282235" y="932770"/>
                </a:lnTo>
                <a:lnTo>
                  <a:pt x="327908" y="940941"/>
                </a:lnTo>
                <a:lnTo>
                  <a:pt x="374179" y="942909"/>
                </a:lnTo>
                <a:lnTo>
                  <a:pt x="420701" y="939768"/>
                </a:lnTo>
                <a:lnTo>
                  <a:pt x="467127" y="932613"/>
                </a:lnTo>
                <a:lnTo>
                  <a:pt x="513112" y="922540"/>
                </a:lnTo>
                <a:lnTo>
                  <a:pt x="558307" y="910644"/>
                </a:lnTo>
                <a:lnTo>
                  <a:pt x="607879" y="900564"/>
                </a:lnTo>
                <a:lnTo>
                  <a:pt x="653578" y="886131"/>
                </a:lnTo>
                <a:lnTo>
                  <a:pt x="695414" y="867645"/>
                </a:lnTo>
                <a:lnTo>
                  <a:pt x="733396" y="845406"/>
                </a:lnTo>
                <a:lnTo>
                  <a:pt x="767534" y="819717"/>
                </a:lnTo>
                <a:lnTo>
                  <a:pt x="797838" y="790876"/>
                </a:lnTo>
                <a:lnTo>
                  <a:pt x="824317" y="759184"/>
                </a:lnTo>
                <a:lnTo>
                  <a:pt x="846981" y="724943"/>
                </a:lnTo>
                <a:lnTo>
                  <a:pt x="865840" y="688453"/>
                </a:lnTo>
                <a:lnTo>
                  <a:pt x="880903" y="650015"/>
                </a:lnTo>
                <a:lnTo>
                  <a:pt x="892180" y="609928"/>
                </a:lnTo>
                <a:lnTo>
                  <a:pt x="899680" y="568495"/>
                </a:lnTo>
                <a:lnTo>
                  <a:pt x="903414" y="526015"/>
                </a:lnTo>
                <a:lnTo>
                  <a:pt x="903390" y="482789"/>
                </a:lnTo>
                <a:lnTo>
                  <a:pt x="899618" y="439117"/>
                </a:lnTo>
                <a:lnTo>
                  <a:pt x="892108" y="395301"/>
                </a:lnTo>
                <a:lnTo>
                  <a:pt x="880870" y="351641"/>
                </a:lnTo>
                <a:lnTo>
                  <a:pt x="865913" y="308438"/>
                </a:lnTo>
                <a:lnTo>
                  <a:pt x="847246" y="265991"/>
                </a:lnTo>
                <a:lnTo>
                  <a:pt x="824880" y="224603"/>
                </a:lnTo>
                <a:lnTo>
                  <a:pt x="803742" y="187510"/>
                </a:lnTo>
                <a:lnTo>
                  <a:pt x="778234" y="153223"/>
                </a:lnTo>
                <a:lnTo>
                  <a:pt x="748808" y="121918"/>
                </a:lnTo>
                <a:lnTo>
                  <a:pt x="715914" y="93771"/>
                </a:lnTo>
                <a:lnTo>
                  <a:pt x="680002" y="68959"/>
                </a:lnTo>
                <a:lnTo>
                  <a:pt x="641523" y="47658"/>
                </a:lnTo>
                <a:lnTo>
                  <a:pt x="600927" y="30044"/>
                </a:lnTo>
                <a:lnTo>
                  <a:pt x="558665" y="16296"/>
                </a:lnTo>
                <a:lnTo>
                  <a:pt x="515189" y="6587"/>
                </a:lnTo>
                <a:lnTo>
                  <a:pt x="470947" y="1097"/>
                </a:lnTo>
                <a:lnTo>
                  <a:pt x="426391" y="0"/>
                </a:lnTo>
                <a:close/>
              </a:path>
            </a:pathLst>
          </a:custGeom>
          <a:solidFill>
            <a:srgbClr val="ADE15A"/>
          </a:solidFill>
        </p:spPr>
        <p:txBody>
          <a:bodyPr wrap="square" lIns="0" tIns="0" rIns="0" bIns="0" rtlCol="0"/>
          <a:lstStyle/>
          <a:p>
            <a:endParaRPr/>
          </a:p>
        </p:txBody>
      </p:sp>
      <p:sp>
        <p:nvSpPr>
          <p:cNvPr id="17" name="bg object 17"/>
          <p:cNvSpPr/>
          <p:nvPr/>
        </p:nvSpPr>
        <p:spPr>
          <a:xfrm>
            <a:off x="638278" y="333375"/>
            <a:ext cx="6943725" cy="923925"/>
          </a:xfrm>
          <a:custGeom>
            <a:avLst/>
            <a:gdLst/>
            <a:ahLst/>
            <a:cxnLst/>
            <a:rect l="l" t="t" r="r" b="b"/>
            <a:pathLst>
              <a:path w="6943725" h="923925">
                <a:moveTo>
                  <a:pt x="383601" y="0"/>
                </a:moveTo>
                <a:lnTo>
                  <a:pt x="313001" y="3023"/>
                </a:lnTo>
                <a:lnTo>
                  <a:pt x="251451" y="11714"/>
                </a:lnTo>
                <a:lnTo>
                  <a:pt x="198352" y="25508"/>
                </a:lnTo>
                <a:lnTo>
                  <a:pt x="153102" y="43836"/>
                </a:lnTo>
                <a:lnTo>
                  <a:pt x="115102" y="66132"/>
                </a:lnTo>
                <a:lnTo>
                  <a:pt x="83749" y="91830"/>
                </a:lnTo>
                <a:lnTo>
                  <a:pt x="58445" y="120362"/>
                </a:lnTo>
                <a:lnTo>
                  <a:pt x="23579" y="183663"/>
                </a:lnTo>
                <a:lnTo>
                  <a:pt x="5699" y="251499"/>
                </a:lnTo>
                <a:lnTo>
                  <a:pt x="0" y="319338"/>
                </a:lnTo>
                <a:lnTo>
                  <a:pt x="217" y="351841"/>
                </a:lnTo>
                <a:lnTo>
                  <a:pt x="1677" y="382644"/>
                </a:lnTo>
                <a:lnTo>
                  <a:pt x="3781" y="411180"/>
                </a:lnTo>
                <a:lnTo>
                  <a:pt x="5928" y="436882"/>
                </a:lnTo>
                <a:lnTo>
                  <a:pt x="7517" y="459185"/>
                </a:lnTo>
                <a:lnTo>
                  <a:pt x="7948" y="477520"/>
                </a:lnTo>
                <a:lnTo>
                  <a:pt x="5946" y="536290"/>
                </a:lnTo>
                <a:lnTo>
                  <a:pt x="7885" y="590095"/>
                </a:lnTo>
                <a:lnTo>
                  <a:pt x="13712" y="639051"/>
                </a:lnTo>
                <a:lnTo>
                  <a:pt x="23369" y="683275"/>
                </a:lnTo>
                <a:lnTo>
                  <a:pt x="36803" y="722886"/>
                </a:lnTo>
                <a:lnTo>
                  <a:pt x="53959" y="758001"/>
                </a:lnTo>
                <a:lnTo>
                  <a:pt x="99213" y="815213"/>
                </a:lnTo>
                <a:lnTo>
                  <a:pt x="158692" y="855851"/>
                </a:lnTo>
                <a:lnTo>
                  <a:pt x="231954" y="880856"/>
                </a:lnTo>
                <a:lnTo>
                  <a:pt x="273617" y="887790"/>
                </a:lnTo>
                <a:lnTo>
                  <a:pt x="318560" y="891168"/>
                </a:lnTo>
                <a:lnTo>
                  <a:pt x="366729" y="891109"/>
                </a:lnTo>
                <a:lnTo>
                  <a:pt x="418069" y="887729"/>
                </a:lnTo>
                <a:lnTo>
                  <a:pt x="5950539" y="918581"/>
                </a:lnTo>
                <a:lnTo>
                  <a:pt x="6310539" y="923272"/>
                </a:lnTo>
                <a:lnTo>
                  <a:pt x="6413419" y="923893"/>
                </a:lnTo>
                <a:lnTo>
                  <a:pt x="6464844" y="923852"/>
                </a:lnTo>
                <a:lnTo>
                  <a:pt x="6516253" y="923515"/>
                </a:lnTo>
                <a:lnTo>
                  <a:pt x="6567642" y="922835"/>
                </a:lnTo>
                <a:lnTo>
                  <a:pt x="6619009" y="921765"/>
                </a:lnTo>
                <a:lnTo>
                  <a:pt x="6668267" y="919385"/>
                </a:lnTo>
                <a:lnTo>
                  <a:pt x="6712683" y="910517"/>
                </a:lnTo>
                <a:lnTo>
                  <a:pt x="6752464" y="895662"/>
                </a:lnTo>
                <a:lnTo>
                  <a:pt x="6787815" y="875323"/>
                </a:lnTo>
                <a:lnTo>
                  <a:pt x="6818944" y="850000"/>
                </a:lnTo>
                <a:lnTo>
                  <a:pt x="6846058" y="820197"/>
                </a:lnTo>
                <a:lnTo>
                  <a:pt x="6869363" y="786414"/>
                </a:lnTo>
                <a:lnTo>
                  <a:pt x="6889066" y="749154"/>
                </a:lnTo>
                <a:lnTo>
                  <a:pt x="6905373" y="708918"/>
                </a:lnTo>
                <a:lnTo>
                  <a:pt x="6918492" y="666207"/>
                </a:lnTo>
                <a:lnTo>
                  <a:pt x="6928629" y="621525"/>
                </a:lnTo>
                <a:lnTo>
                  <a:pt x="6935992" y="575371"/>
                </a:lnTo>
                <a:lnTo>
                  <a:pt x="6940786" y="528249"/>
                </a:lnTo>
                <a:lnTo>
                  <a:pt x="6943218" y="480659"/>
                </a:lnTo>
                <a:lnTo>
                  <a:pt x="6943496" y="433105"/>
                </a:lnTo>
                <a:lnTo>
                  <a:pt x="6941825" y="386086"/>
                </a:lnTo>
                <a:lnTo>
                  <a:pt x="6938414" y="340105"/>
                </a:lnTo>
                <a:lnTo>
                  <a:pt x="6937124" y="291938"/>
                </a:lnTo>
                <a:lnTo>
                  <a:pt x="6931980" y="245583"/>
                </a:lnTo>
                <a:lnTo>
                  <a:pt x="6922468" y="201962"/>
                </a:lnTo>
                <a:lnTo>
                  <a:pt x="6908074" y="161995"/>
                </a:lnTo>
                <a:lnTo>
                  <a:pt x="6888283" y="126600"/>
                </a:lnTo>
                <a:lnTo>
                  <a:pt x="6862581" y="96698"/>
                </a:lnTo>
                <a:lnTo>
                  <a:pt x="6830453" y="73209"/>
                </a:lnTo>
                <a:lnTo>
                  <a:pt x="6791386" y="57053"/>
                </a:lnTo>
                <a:lnTo>
                  <a:pt x="6744866" y="49149"/>
                </a:lnTo>
                <a:lnTo>
                  <a:pt x="6541800" y="45720"/>
                </a:lnTo>
                <a:lnTo>
                  <a:pt x="6237092" y="42415"/>
                </a:lnTo>
                <a:lnTo>
                  <a:pt x="5170253" y="36820"/>
                </a:lnTo>
                <a:lnTo>
                  <a:pt x="4916320" y="34162"/>
                </a:lnTo>
                <a:lnTo>
                  <a:pt x="1625024" y="4312"/>
                </a:lnTo>
                <a:lnTo>
                  <a:pt x="700652" y="301"/>
                </a:lnTo>
                <a:lnTo>
                  <a:pt x="383601" y="0"/>
                </a:lnTo>
                <a:close/>
              </a:path>
            </a:pathLst>
          </a:custGeom>
          <a:solidFill>
            <a:srgbClr val="ADE15A"/>
          </a:solidFill>
        </p:spPr>
        <p:txBody>
          <a:bodyPr wrap="square" lIns="0" tIns="0" rIns="0" bIns="0" rtlCol="0"/>
          <a:lstStyle/>
          <a:p>
            <a:endParaRPr/>
          </a:p>
        </p:txBody>
      </p:sp>
      <p:sp>
        <p:nvSpPr>
          <p:cNvPr id="2" name="Holder 2"/>
          <p:cNvSpPr>
            <a:spLocks noGrp="1"/>
          </p:cNvSpPr>
          <p:nvPr>
            <p:ph type="title"/>
          </p:nvPr>
        </p:nvSpPr>
        <p:spPr>
          <a:xfrm>
            <a:off x="3785488" y="570611"/>
            <a:ext cx="1573022" cy="541019"/>
          </a:xfrm>
          <a:prstGeom prst="rect">
            <a:avLst/>
          </a:prstGeom>
        </p:spPr>
        <p:txBody>
          <a:bodyPr wrap="square" lIns="0" tIns="0" rIns="0" bIns="0">
            <a:spAutoFit/>
          </a:bodyPr>
          <a:lstStyle>
            <a:lvl1pPr>
              <a:defRPr sz="3350" b="1" i="0">
                <a:solidFill>
                  <a:srgbClr val="2B3546"/>
                </a:solidFill>
                <a:latin typeface="Cambria"/>
                <a:cs typeface="Cambria"/>
              </a:defRPr>
            </a:lvl1pPr>
          </a:lstStyle>
          <a:p>
            <a:endParaRPr/>
          </a:p>
        </p:txBody>
      </p:sp>
      <p:sp>
        <p:nvSpPr>
          <p:cNvPr id="3" name="Holder 3"/>
          <p:cNvSpPr>
            <a:spLocks noGrp="1"/>
          </p:cNvSpPr>
          <p:nvPr>
            <p:ph type="body" idx="1"/>
          </p:nvPr>
        </p:nvSpPr>
        <p:spPr>
          <a:xfrm>
            <a:off x="1764665" y="2001837"/>
            <a:ext cx="5614669" cy="1571625"/>
          </a:xfrm>
          <a:prstGeom prst="rect">
            <a:avLst/>
          </a:prstGeom>
        </p:spPr>
        <p:txBody>
          <a:bodyPr wrap="square" lIns="0" tIns="0" rIns="0" bIns="0">
            <a:spAutoFit/>
          </a:bodyPr>
          <a:lstStyle>
            <a:lvl1pPr>
              <a:defRPr sz="1500" b="0" i="0">
                <a:solidFill>
                  <a:srgbClr val="2B3546"/>
                </a:solidFill>
                <a:latin typeface="Cambria"/>
                <a:cs typeface="Cambri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6" name="Holder 6"/>
          <p:cNvSpPr>
            <a:spLocks noGrp="1"/>
          </p:cNvSpPr>
          <p:nvPr>
            <p:ph type="sldNum" sz="quarter" idx="7"/>
          </p:nvPr>
        </p:nvSpPr>
        <p:spPr>
          <a:xfrm>
            <a:off x="8823070" y="4712774"/>
            <a:ext cx="184150" cy="266064"/>
          </a:xfrm>
          <a:prstGeom prst="rect">
            <a:avLst/>
          </a:prstGeom>
        </p:spPr>
        <p:txBody>
          <a:bodyPr wrap="square" lIns="0" tIns="0" rIns="0" bIns="0">
            <a:spAutoFit/>
          </a:bodyPr>
          <a:lstStyle>
            <a:lvl1pPr>
              <a:defRPr sz="1500" b="1" i="0">
                <a:solidFill>
                  <a:srgbClr val="7E8A91"/>
                </a:solidFill>
                <a:latin typeface="Arial"/>
                <a:cs typeface="Arial"/>
              </a:defRPr>
            </a:lvl1pPr>
          </a:lstStyle>
          <a:p>
            <a:pPr marL="38100">
              <a:lnSpc>
                <a:spcPct val="100000"/>
              </a:lnSpc>
              <a:spcBef>
                <a:spcPts val="125"/>
              </a:spcBef>
            </a:pPr>
            <a:fld id="{81D60167-4931-47E6-BA6A-407CBD079E47}" type="slidenum">
              <a:rPr spc="-395" dirty="0"/>
              <a:t>‹#›</a:t>
            </a:fld>
            <a:endParaRPr spc="-39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p:push dir="u"/>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1pPr>
            <a:lvl2pPr lvl="1"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2pPr>
            <a:lvl3pPr lvl="2"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3pPr>
            <a:lvl4pPr lvl="3"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4pPr>
            <a:lvl5pPr lvl="4"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5pPr>
            <a:lvl6pPr lvl="5"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6pPr>
            <a:lvl7pPr lvl="6"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7pPr>
            <a:lvl8pPr lvl="7"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8pPr>
            <a:lvl9pPr lvl="8"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88175" y="1506350"/>
            <a:ext cx="6426300" cy="2840400"/>
          </a:xfrm>
          <a:prstGeom prst="rect">
            <a:avLst/>
          </a:prstGeom>
          <a:noFill/>
          <a:ln>
            <a:noFill/>
          </a:ln>
        </p:spPr>
        <p:txBody>
          <a:bodyPr spcFirstLastPara="1" wrap="square" lIns="0" tIns="0" rIns="0" bIns="0" anchor="t" anchorCtr="0">
            <a:noAutofit/>
          </a:bodyPr>
          <a:lstStyle>
            <a:lvl1pPr marL="457200" lvl="0" indent="-368300" rtl="0">
              <a:lnSpc>
                <a:spcPct val="100000"/>
              </a:lnSpc>
              <a:spcBef>
                <a:spcPts val="0"/>
              </a:spcBef>
              <a:spcAft>
                <a:spcPts val="0"/>
              </a:spcAft>
              <a:buClr>
                <a:schemeClr val="accent1"/>
              </a:buClr>
              <a:buSzPts val="2200"/>
              <a:buFont typeface="Nunito"/>
              <a:buChar char="✗"/>
              <a:defRPr sz="2200">
                <a:solidFill>
                  <a:schemeClr val="dk1"/>
                </a:solidFill>
                <a:latin typeface="Nunito"/>
                <a:ea typeface="Nunito"/>
                <a:cs typeface="Nunito"/>
                <a:sym typeface="Nunito"/>
              </a:defRPr>
            </a:lvl1pPr>
            <a:lvl2pPr marL="914400" lvl="1" indent="-368300" rtl="0">
              <a:lnSpc>
                <a:spcPct val="100000"/>
              </a:lnSpc>
              <a:spcBef>
                <a:spcPts val="1000"/>
              </a:spcBef>
              <a:spcAft>
                <a:spcPts val="0"/>
              </a:spcAft>
              <a:buClr>
                <a:schemeClr val="dk2"/>
              </a:buClr>
              <a:buSzPts val="2200"/>
              <a:buFont typeface="Nunito"/>
              <a:buChar char="✗"/>
              <a:defRPr sz="2200">
                <a:solidFill>
                  <a:schemeClr val="dk1"/>
                </a:solidFill>
                <a:latin typeface="Nunito"/>
                <a:ea typeface="Nunito"/>
                <a:cs typeface="Nunito"/>
                <a:sym typeface="Nunito"/>
              </a:defRPr>
            </a:lvl2pPr>
            <a:lvl3pPr marL="1371600" lvl="2"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3pPr>
            <a:lvl4pPr marL="1828800" lvl="3"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4pPr>
            <a:lvl5pPr marL="2286000" lvl="4"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5pPr>
            <a:lvl6pPr marL="2743200" lvl="5"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6pPr>
            <a:lvl7pPr marL="3200400" lvl="6"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7pPr>
            <a:lvl8pPr marL="3657600" lvl="7"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8pPr>
            <a:lvl9pPr marL="4114800" lvl="8" indent="-368300" rtl="0">
              <a:lnSpc>
                <a:spcPct val="100000"/>
              </a:lnSpc>
              <a:spcBef>
                <a:spcPts val="1000"/>
              </a:spcBef>
              <a:spcAft>
                <a:spcPts val="1000"/>
              </a:spcAft>
              <a:buClr>
                <a:schemeClr val="dk1"/>
              </a:buClr>
              <a:buSzPts val="2200"/>
              <a:buFont typeface="Nunito"/>
              <a:buChar char="■"/>
              <a:defRPr sz="22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lvl="0" algn="r" rtl="0">
              <a:buNone/>
              <a:defRPr sz="1500" b="1">
                <a:solidFill>
                  <a:schemeClr val="dk2"/>
                </a:solidFill>
                <a:latin typeface="Amatic SC"/>
                <a:ea typeface="Amatic SC"/>
                <a:cs typeface="Amatic SC"/>
                <a:sym typeface="Amatic SC"/>
              </a:defRPr>
            </a:lvl1pPr>
            <a:lvl2pPr lvl="1" algn="r" rtl="0">
              <a:buNone/>
              <a:defRPr sz="1500" b="1">
                <a:solidFill>
                  <a:schemeClr val="dk2"/>
                </a:solidFill>
                <a:latin typeface="Amatic SC"/>
                <a:ea typeface="Amatic SC"/>
                <a:cs typeface="Amatic SC"/>
                <a:sym typeface="Amatic SC"/>
              </a:defRPr>
            </a:lvl2pPr>
            <a:lvl3pPr lvl="2" algn="r" rtl="0">
              <a:buNone/>
              <a:defRPr sz="1500" b="1">
                <a:solidFill>
                  <a:schemeClr val="dk2"/>
                </a:solidFill>
                <a:latin typeface="Amatic SC"/>
                <a:ea typeface="Amatic SC"/>
                <a:cs typeface="Amatic SC"/>
                <a:sym typeface="Amatic SC"/>
              </a:defRPr>
            </a:lvl3pPr>
            <a:lvl4pPr lvl="3" algn="r" rtl="0">
              <a:buNone/>
              <a:defRPr sz="1500" b="1">
                <a:solidFill>
                  <a:schemeClr val="dk2"/>
                </a:solidFill>
                <a:latin typeface="Amatic SC"/>
                <a:ea typeface="Amatic SC"/>
                <a:cs typeface="Amatic SC"/>
                <a:sym typeface="Amatic SC"/>
              </a:defRPr>
            </a:lvl4pPr>
            <a:lvl5pPr lvl="4" algn="r" rtl="0">
              <a:buNone/>
              <a:defRPr sz="1500" b="1">
                <a:solidFill>
                  <a:schemeClr val="dk2"/>
                </a:solidFill>
                <a:latin typeface="Amatic SC"/>
                <a:ea typeface="Amatic SC"/>
                <a:cs typeface="Amatic SC"/>
                <a:sym typeface="Amatic SC"/>
              </a:defRPr>
            </a:lvl5pPr>
            <a:lvl6pPr lvl="5" algn="r" rtl="0">
              <a:buNone/>
              <a:defRPr sz="1500" b="1">
                <a:solidFill>
                  <a:schemeClr val="dk2"/>
                </a:solidFill>
                <a:latin typeface="Amatic SC"/>
                <a:ea typeface="Amatic SC"/>
                <a:cs typeface="Amatic SC"/>
                <a:sym typeface="Amatic SC"/>
              </a:defRPr>
            </a:lvl6pPr>
            <a:lvl7pPr lvl="6" algn="r" rtl="0">
              <a:buNone/>
              <a:defRPr sz="1500" b="1">
                <a:solidFill>
                  <a:schemeClr val="dk2"/>
                </a:solidFill>
                <a:latin typeface="Amatic SC"/>
                <a:ea typeface="Amatic SC"/>
                <a:cs typeface="Amatic SC"/>
                <a:sym typeface="Amatic SC"/>
              </a:defRPr>
            </a:lvl7pPr>
            <a:lvl8pPr lvl="7" algn="r" rtl="0">
              <a:buNone/>
              <a:defRPr sz="1500" b="1">
                <a:solidFill>
                  <a:schemeClr val="dk2"/>
                </a:solidFill>
                <a:latin typeface="Amatic SC"/>
                <a:ea typeface="Amatic SC"/>
                <a:cs typeface="Amatic SC"/>
                <a:sym typeface="Amatic SC"/>
              </a:defRPr>
            </a:lvl8pPr>
            <a:lvl9pPr lvl="8" algn="r" rtl="0">
              <a:buNone/>
              <a:defRPr sz="1500" b="1">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67" r:id="rId4"/>
    <p:sldLayoutId id="2147483653" r:id="rId5"/>
    <p:sldLayoutId id="2147483656" r:id="rId6"/>
    <p:sldLayoutId id="2147483657" r:id="rId7"/>
    <p:sldLayoutId id="2147483655" r:id="rId8"/>
    <p:sldLayoutId id="2147483659" r:id="rId9"/>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524000" y="1276350"/>
            <a:ext cx="6324600" cy="1981200"/>
          </a:xfrm>
          <a:prstGeom prst="rect">
            <a:avLst/>
          </a:prstGeom>
        </p:spPr>
        <p:txBody>
          <a:bodyPr spcFirstLastPara="1" wrap="square" lIns="0" tIns="0" rIns="0" bIns="0" anchor="ctr" anchorCtr="0">
            <a:noAutofit/>
          </a:bodyPr>
          <a:lstStyle/>
          <a:p>
            <a:br>
              <a:rPr lang="en-US" sz="6500" i="0" u="none" strike="noStrike" baseline="0" dirty="0">
                <a:solidFill>
                  <a:srgbClr val="000000"/>
                </a:solidFill>
                <a:latin typeface="Amatic SC" panose="00000500000000000000" pitchFamily="2" charset="-79"/>
                <a:cs typeface="Amatic SC" panose="00000500000000000000" pitchFamily="2" charset="-79"/>
              </a:rPr>
            </a:br>
            <a:r>
              <a:rPr lang="en-US" sz="6500" i="0" u="none" strike="noStrike" baseline="0" dirty="0">
                <a:solidFill>
                  <a:srgbClr val="000000"/>
                </a:solidFill>
                <a:latin typeface="Amatic SC" panose="00000500000000000000" pitchFamily="2" charset="-79"/>
                <a:cs typeface="Amatic SC" panose="00000500000000000000" pitchFamily="2" charset="-79"/>
              </a:rPr>
              <a:t> ARDUINO-BASED </a:t>
            </a:r>
            <a:br>
              <a:rPr lang="en-US" sz="6500" i="0" u="none" strike="noStrike" baseline="0" dirty="0">
                <a:solidFill>
                  <a:srgbClr val="000000"/>
                </a:solidFill>
                <a:latin typeface="Amatic SC" panose="00000500000000000000" pitchFamily="2" charset="-79"/>
                <a:cs typeface="Amatic SC" panose="00000500000000000000" pitchFamily="2" charset="-79"/>
              </a:rPr>
            </a:br>
            <a:r>
              <a:rPr lang="en-US" sz="6500" i="0" u="none" strike="noStrike" baseline="0" dirty="0">
                <a:solidFill>
                  <a:srgbClr val="000000"/>
                </a:solidFill>
                <a:latin typeface="Amatic SC" panose="00000500000000000000" pitchFamily="2" charset="-79"/>
                <a:cs typeface="Amatic SC" panose="00000500000000000000" pitchFamily="2" charset="-79"/>
              </a:rPr>
              <a:t>DUAL-</a:t>
            </a:r>
            <a:r>
              <a:rPr lang="en-US" sz="6500" dirty="0">
                <a:solidFill>
                  <a:srgbClr val="000000"/>
                </a:solidFill>
                <a:latin typeface="Amatic SC" panose="00000500000000000000" pitchFamily="2" charset="-79"/>
                <a:cs typeface="Amatic SC" panose="00000500000000000000" pitchFamily="2" charset="-79"/>
              </a:rPr>
              <a:t>A</a:t>
            </a:r>
            <a:r>
              <a:rPr lang="en-US" sz="6500" i="0" u="none" strike="noStrike" baseline="0" dirty="0">
                <a:solidFill>
                  <a:srgbClr val="000000"/>
                </a:solidFill>
                <a:latin typeface="Amatic SC" panose="00000500000000000000" pitchFamily="2" charset="-79"/>
                <a:cs typeface="Amatic SC" panose="00000500000000000000" pitchFamily="2" charset="-79"/>
              </a:rPr>
              <a:t>XIS SOLAR TRACKER WITH WEATHER MONITOR</a:t>
            </a:r>
            <a:endParaRPr lang="en-US" sz="6500" dirty="0">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1314632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anim calcmode="lin" valueType="num">
                                      <p:cBhvr>
                                        <p:cTn id="8" dur="1000" fill="hold"/>
                                        <p:tgtEl>
                                          <p:spTgt spid="183"/>
                                        </p:tgtEl>
                                        <p:attrNameLst>
                                          <p:attrName>ppt_x</p:attrName>
                                        </p:attrNameLst>
                                      </p:cBhvr>
                                      <p:tavLst>
                                        <p:tav tm="0">
                                          <p:val>
                                            <p:strVal val="#ppt_x"/>
                                          </p:val>
                                        </p:tav>
                                        <p:tav tm="100000">
                                          <p:val>
                                            <p:strVal val="#ppt_x"/>
                                          </p:val>
                                        </p:tav>
                                      </p:tavLst>
                                    </p:anim>
                                    <p:anim calcmode="lin" valueType="num">
                                      <p:cBhvr>
                                        <p:cTn id="9"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71600" y="590550"/>
            <a:ext cx="6648450" cy="585417"/>
          </a:xfrm>
          <a:prstGeom prst="rect">
            <a:avLst/>
          </a:prstGeom>
        </p:spPr>
        <p:txBody>
          <a:bodyPr vert="horz" wrap="square" lIns="0" tIns="15875" rIns="0" bIns="0" rtlCol="0">
            <a:spAutoFit/>
          </a:bodyPr>
          <a:lstStyle/>
          <a:p>
            <a:pPr marL="12700">
              <a:lnSpc>
                <a:spcPct val="100000"/>
              </a:lnSpc>
              <a:spcBef>
                <a:spcPts val="125"/>
              </a:spcBef>
            </a:pPr>
            <a:r>
              <a:rPr lang="en-US" sz="3700" b="1" spc="20" dirty="0">
                <a:solidFill>
                  <a:schemeClr val="tx1">
                    <a:lumMod val="50000"/>
                  </a:schemeClr>
                </a:solidFill>
                <a:latin typeface="Amatic SC" panose="00000500000000000000" pitchFamily="2" charset="-79"/>
                <a:cs typeface="Amatic SC" panose="00000500000000000000" pitchFamily="2" charset="-79"/>
              </a:rPr>
              <a:t>Graphical variation of power output v/s time</a:t>
            </a:r>
            <a:endParaRPr sz="3700" b="1" dirty="0">
              <a:solidFill>
                <a:schemeClr val="tx1">
                  <a:lumMod val="50000"/>
                </a:schemeClr>
              </a:solidFill>
              <a:latin typeface="Amatic SC" panose="00000500000000000000" pitchFamily="2" charset="-79"/>
              <a:cs typeface="Amatic SC" panose="00000500000000000000" pitchFamily="2" charset="-79"/>
            </a:endParaRPr>
          </a:p>
        </p:txBody>
      </p:sp>
      <p:sp>
        <p:nvSpPr>
          <p:cNvPr id="11" name="object 11"/>
          <p:cNvSpPr txBox="1">
            <a:spLocks noGrp="1"/>
          </p:cNvSpPr>
          <p:nvPr>
            <p:ph type="sldNum" sz="quarter" idx="7"/>
          </p:nvPr>
        </p:nvSpPr>
        <p:spPr>
          <a:prstGeom prst="rect">
            <a:avLst/>
          </a:prstGeom>
        </p:spPr>
        <p:txBody>
          <a:bodyPr vert="horz" wrap="square" lIns="0" tIns="15875" rIns="0" bIns="0" rtlCol="0">
            <a:spAutoFit/>
          </a:bodyPr>
          <a:lstStyle/>
          <a:p>
            <a:pPr marL="38100">
              <a:lnSpc>
                <a:spcPct val="100000"/>
              </a:lnSpc>
              <a:spcBef>
                <a:spcPts val="125"/>
              </a:spcBef>
            </a:pPr>
            <a:fld id="{81D60167-4931-47E6-BA6A-407CBD079E47}" type="slidenum">
              <a:rPr spc="-395" dirty="0"/>
              <a:t>10</a:t>
            </a:fld>
            <a:endParaRPr spc="-395" dirty="0"/>
          </a:p>
        </p:txBody>
      </p:sp>
      <p:pic>
        <p:nvPicPr>
          <p:cNvPr id="13" name="Picture 12">
            <a:extLst>
              <a:ext uri="{FF2B5EF4-FFF2-40B4-BE49-F238E27FC236}">
                <a16:creationId xmlns:a16="http://schemas.microsoft.com/office/drawing/2014/main" id="{77738F35-E7E6-4DF3-951E-4B9C6F7442A5}"/>
              </a:ext>
            </a:extLst>
          </p:cNvPr>
          <p:cNvPicPr>
            <a:picLocks noChangeAspect="1"/>
          </p:cNvPicPr>
          <p:nvPr/>
        </p:nvPicPr>
        <p:blipFill rotWithShape="1">
          <a:blip r:embed="rId2">
            <a:extLst>
              <a:ext uri="{28A0092B-C50C-407E-A947-70E740481C1C}">
                <a14:useLocalDpi xmlns:a14="http://schemas.microsoft.com/office/drawing/2010/main" val="0"/>
              </a:ext>
            </a:extLst>
          </a:blip>
          <a:srcRect l="1051" t="22683"/>
          <a:stretch/>
        </p:blipFill>
        <p:spPr>
          <a:xfrm>
            <a:off x="1219200" y="1276350"/>
            <a:ext cx="7172325" cy="301942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1"/>
          <p:cNvSpPr txBox="1">
            <a:spLocks noGrp="1"/>
          </p:cNvSpPr>
          <p:nvPr>
            <p:ph type="ctrTitle" idx="4294967295"/>
          </p:nvPr>
        </p:nvSpPr>
        <p:spPr>
          <a:xfrm>
            <a:off x="347886" y="606345"/>
            <a:ext cx="3733800" cy="1006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5400" dirty="0">
                <a:solidFill>
                  <a:schemeClr val="tx1">
                    <a:lumMod val="50000"/>
                  </a:schemeClr>
                </a:solidFill>
              </a:rPr>
              <a:t>W</a:t>
            </a:r>
            <a:r>
              <a:rPr lang="en" sz="5400" dirty="0">
                <a:solidFill>
                  <a:schemeClr val="tx1">
                    <a:lumMod val="50000"/>
                  </a:schemeClr>
                </a:solidFill>
              </a:rPr>
              <a:t>hy is this  concept unique?</a:t>
            </a:r>
            <a:endParaRPr sz="5400" dirty="0">
              <a:solidFill>
                <a:schemeClr val="tx1">
                  <a:lumMod val="50000"/>
                </a:schemeClr>
              </a:solidFill>
            </a:endParaRPr>
          </a:p>
        </p:txBody>
      </p:sp>
      <p:sp>
        <p:nvSpPr>
          <p:cNvPr id="234" name="Google Shape;234;p21"/>
          <p:cNvSpPr txBox="1">
            <a:spLocks noGrp="1"/>
          </p:cNvSpPr>
          <p:nvPr>
            <p:ph type="subTitle" idx="4294967295"/>
          </p:nvPr>
        </p:nvSpPr>
        <p:spPr>
          <a:xfrm>
            <a:off x="188881" y="1617158"/>
            <a:ext cx="4096663" cy="2919997"/>
          </a:xfrm>
          <a:prstGeom prst="rect">
            <a:avLst/>
          </a:prstGeom>
        </p:spPr>
        <p:txBody>
          <a:bodyPr spcFirstLastPara="1" wrap="square" lIns="0" tIns="0" rIns="0" bIns="0" anchor="t" anchorCtr="0">
            <a:noAutofit/>
          </a:bodyPr>
          <a:lstStyle/>
          <a:p>
            <a:pPr marL="0" lvl="0" indent="0" algn="just" rtl="0">
              <a:spcBef>
                <a:spcPts val="0"/>
              </a:spcBef>
              <a:spcAft>
                <a:spcPts val="1000"/>
              </a:spcAft>
              <a:buNone/>
            </a:pPr>
            <a:r>
              <a:rPr lang="en-US" sz="1500" dirty="0">
                <a:solidFill>
                  <a:schemeClr val="tx1">
                    <a:lumMod val="50000"/>
                  </a:schemeClr>
                </a:solidFill>
                <a:latin typeface="Cambria Math" panose="02040503050406030204" pitchFamily="18" charset="0"/>
                <a:ea typeface="Cambria Math" panose="02040503050406030204" pitchFamily="18" charset="0"/>
              </a:rPr>
              <a:t>T</a:t>
            </a:r>
            <a:r>
              <a:rPr lang="en-US" sz="1500" b="0" i="0" dirty="0">
                <a:solidFill>
                  <a:schemeClr val="tx1">
                    <a:lumMod val="50000"/>
                  </a:schemeClr>
                </a:solidFill>
                <a:effectLst/>
                <a:latin typeface="Cambria Math" panose="02040503050406030204" pitchFamily="18" charset="0"/>
                <a:ea typeface="Cambria Math" panose="02040503050406030204" pitchFamily="18" charset="0"/>
              </a:rPr>
              <a:t>he uniqueness of this concept lies in its ability to combine solar tracking and weather monitoring to address the challenges faced by traditional solar panels,</a:t>
            </a:r>
          </a:p>
          <a:p>
            <a:pPr marL="0" lvl="0" indent="0" algn="just" rtl="0">
              <a:spcBef>
                <a:spcPts val="0"/>
              </a:spcBef>
              <a:spcAft>
                <a:spcPts val="1000"/>
              </a:spcAft>
              <a:buNone/>
            </a:pPr>
            <a:r>
              <a:rPr lang="en-US" sz="1500" dirty="0">
                <a:solidFill>
                  <a:schemeClr val="tx1">
                    <a:lumMod val="50000"/>
                  </a:schemeClr>
                </a:solidFill>
                <a:latin typeface="Cambria Math" panose="02040503050406030204" pitchFamily="18" charset="0"/>
                <a:ea typeface="Cambria Math" panose="02040503050406030204" pitchFamily="18" charset="0"/>
              </a:rPr>
              <a:t>T</a:t>
            </a:r>
            <a:r>
              <a:rPr lang="en-US" sz="1500" b="0" i="0" dirty="0">
                <a:solidFill>
                  <a:schemeClr val="tx1">
                    <a:lumMod val="50000"/>
                  </a:schemeClr>
                </a:solidFill>
                <a:effectLst/>
                <a:latin typeface="Cambria Math" panose="02040503050406030204" pitchFamily="18" charset="0"/>
                <a:ea typeface="Cambria Math" panose="02040503050406030204" pitchFamily="18" charset="0"/>
              </a:rPr>
              <a:t>his concept represents an innovative and effective approach to promoting sustainable energy production thereby making solar power a more reliable and sustainable energy source. </a:t>
            </a:r>
          </a:p>
          <a:p>
            <a:pPr marL="0" lvl="0" indent="0" algn="just" rtl="0">
              <a:spcBef>
                <a:spcPts val="0"/>
              </a:spcBef>
              <a:spcAft>
                <a:spcPts val="1000"/>
              </a:spcAft>
              <a:buNone/>
            </a:pPr>
            <a:r>
              <a:rPr lang="en-US" sz="1500" dirty="0">
                <a:solidFill>
                  <a:schemeClr val="tx1">
                    <a:lumMod val="50000"/>
                  </a:schemeClr>
                </a:solidFill>
                <a:latin typeface="Cambria Math" panose="02040503050406030204" pitchFamily="18" charset="0"/>
                <a:ea typeface="Cambria Math" panose="02040503050406030204" pitchFamily="18" charset="0"/>
              </a:rPr>
              <a:t>Furthermore, t</a:t>
            </a:r>
            <a:r>
              <a:rPr lang="en-US" sz="1500" b="0" i="0" dirty="0">
                <a:solidFill>
                  <a:schemeClr val="tx1">
                    <a:lumMod val="50000"/>
                  </a:schemeClr>
                </a:solidFill>
                <a:effectLst/>
                <a:latin typeface="Cambria Math" panose="02040503050406030204" pitchFamily="18" charset="0"/>
                <a:ea typeface="Cambria Math" panose="02040503050406030204" pitchFamily="18" charset="0"/>
              </a:rPr>
              <a:t>his project has the potential to make solar power more accessible and effective for a wider range of users, </a:t>
            </a:r>
            <a:endParaRPr sz="1500" dirty="0">
              <a:solidFill>
                <a:schemeClr val="tx1">
                  <a:lumMod val="50000"/>
                </a:schemeClr>
              </a:solidFill>
              <a:latin typeface="Cambria Math" panose="02040503050406030204" pitchFamily="18" charset="0"/>
              <a:ea typeface="Cambria Math" panose="02040503050406030204" pitchFamily="18" charset="0"/>
            </a:endParaRPr>
          </a:p>
        </p:txBody>
      </p:sp>
      <p:sp>
        <p:nvSpPr>
          <p:cNvPr id="236" name="Google Shape;236;p21"/>
          <p:cNvSpPr/>
          <p:nvPr/>
        </p:nvSpPr>
        <p:spPr>
          <a:xfrm rot="1473029">
            <a:off x="5037055" y="1905556"/>
            <a:ext cx="973727" cy="948521"/>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7" name="Google Shape;237;p21"/>
          <p:cNvSpPr/>
          <p:nvPr/>
        </p:nvSpPr>
        <p:spPr>
          <a:xfrm>
            <a:off x="6375034" y="1109445"/>
            <a:ext cx="426316" cy="41427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8" name="Google Shape;238;p21"/>
          <p:cNvSpPr/>
          <p:nvPr/>
        </p:nvSpPr>
        <p:spPr>
          <a:xfrm rot="2487106">
            <a:off x="6012174" y="3397227"/>
            <a:ext cx="303293" cy="29472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9" name="Google Shape;239;p2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9" name="Google Shape;756;p51">
            <a:extLst>
              <a:ext uri="{FF2B5EF4-FFF2-40B4-BE49-F238E27FC236}">
                <a16:creationId xmlns:a16="http://schemas.microsoft.com/office/drawing/2014/main" id="{19D5A555-2305-431E-8876-D8F54B19993E}"/>
              </a:ext>
            </a:extLst>
          </p:cNvPr>
          <p:cNvSpPr/>
          <p:nvPr/>
        </p:nvSpPr>
        <p:spPr>
          <a:xfrm>
            <a:off x="6412893" y="1523715"/>
            <a:ext cx="1991482" cy="1875609"/>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173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anim calcmode="lin" valueType="num">
                                      <p:cBhvr>
                                        <p:cTn id="8" dur="1000" fill="hold"/>
                                        <p:tgtEl>
                                          <p:spTgt spid="233"/>
                                        </p:tgtEl>
                                        <p:attrNameLst>
                                          <p:attrName>ppt_x</p:attrName>
                                        </p:attrNameLst>
                                      </p:cBhvr>
                                      <p:tavLst>
                                        <p:tav tm="0">
                                          <p:val>
                                            <p:strVal val="#ppt_x"/>
                                          </p:val>
                                        </p:tav>
                                        <p:tav tm="100000">
                                          <p:val>
                                            <p:strVal val="#ppt_x"/>
                                          </p:val>
                                        </p:tav>
                                      </p:tavLst>
                                    </p:anim>
                                    <p:anim calcmode="lin" valueType="num">
                                      <p:cBhvr>
                                        <p:cTn id="9" dur="1000" fill="hold"/>
                                        <p:tgtEl>
                                          <p:spTgt spid="2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4">
                                            <p:txEl>
                                              <p:pRg st="0" end="0"/>
                                            </p:txEl>
                                          </p:spTgt>
                                        </p:tgtEl>
                                        <p:attrNameLst>
                                          <p:attrName>style.visibility</p:attrName>
                                        </p:attrNameLst>
                                      </p:cBhvr>
                                      <p:to>
                                        <p:strVal val="visible"/>
                                      </p:to>
                                    </p:set>
                                    <p:animEffect transition="in" filter="fade">
                                      <p:cBhvr>
                                        <p:cTn id="12" dur="1000"/>
                                        <p:tgtEl>
                                          <p:spTgt spid="234">
                                            <p:txEl>
                                              <p:pRg st="0" end="0"/>
                                            </p:txEl>
                                          </p:spTgt>
                                        </p:tgtEl>
                                      </p:cBhvr>
                                    </p:animEffect>
                                    <p:anim calcmode="lin" valueType="num">
                                      <p:cBhvr>
                                        <p:cTn id="13" dur="1000" fill="hold"/>
                                        <p:tgtEl>
                                          <p:spTgt spid="23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3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4">
                                            <p:txEl>
                                              <p:pRg st="1" end="1"/>
                                            </p:txEl>
                                          </p:spTgt>
                                        </p:tgtEl>
                                        <p:attrNameLst>
                                          <p:attrName>style.visibility</p:attrName>
                                        </p:attrNameLst>
                                      </p:cBhvr>
                                      <p:to>
                                        <p:strVal val="visible"/>
                                      </p:to>
                                    </p:set>
                                    <p:animEffect transition="in" filter="fade">
                                      <p:cBhvr>
                                        <p:cTn id="17" dur="1000"/>
                                        <p:tgtEl>
                                          <p:spTgt spid="234">
                                            <p:txEl>
                                              <p:pRg st="1" end="1"/>
                                            </p:txEl>
                                          </p:spTgt>
                                        </p:tgtEl>
                                      </p:cBhvr>
                                    </p:animEffect>
                                    <p:anim calcmode="lin" valueType="num">
                                      <p:cBhvr>
                                        <p:cTn id="18" dur="1000" fill="hold"/>
                                        <p:tgtEl>
                                          <p:spTgt spid="23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3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4">
                                            <p:txEl>
                                              <p:pRg st="2" end="2"/>
                                            </p:txEl>
                                          </p:spTgt>
                                        </p:tgtEl>
                                        <p:attrNameLst>
                                          <p:attrName>style.visibility</p:attrName>
                                        </p:attrNameLst>
                                      </p:cBhvr>
                                      <p:to>
                                        <p:strVal val="visible"/>
                                      </p:to>
                                    </p:set>
                                    <p:animEffect transition="in" filter="fade">
                                      <p:cBhvr>
                                        <p:cTn id="22" dur="1000"/>
                                        <p:tgtEl>
                                          <p:spTgt spid="234">
                                            <p:txEl>
                                              <p:pRg st="2" end="2"/>
                                            </p:txEl>
                                          </p:spTgt>
                                        </p:tgtEl>
                                      </p:cBhvr>
                                    </p:animEffect>
                                    <p:anim calcmode="lin" valueType="num">
                                      <p:cBhvr>
                                        <p:cTn id="23" dur="1000" fill="hold"/>
                                        <p:tgtEl>
                                          <p:spTgt spid="23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3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tx1">
                    <a:lumMod val="50000"/>
                  </a:schemeClr>
                </a:solidFill>
              </a:rPr>
              <a:t>T</a:t>
            </a:r>
            <a:r>
              <a:rPr lang="en" dirty="0">
                <a:solidFill>
                  <a:schemeClr val="tx1">
                    <a:lumMod val="50000"/>
                  </a:schemeClr>
                </a:solidFill>
              </a:rPr>
              <a:t>heory &amp; data analysis</a:t>
            </a:r>
            <a:endParaRPr dirty="0">
              <a:solidFill>
                <a:schemeClr val="tx1">
                  <a:lumMod val="50000"/>
                </a:schemeClr>
              </a:solidFill>
            </a:endParaRPr>
          </a:p>
        </p:txBody>
      </p:sp>
    </p:spTree>
    <p:extLst>
      <p:ext uri="{BB962C8B-B14F-4D97-AF65-F5344CB8AC3E}">
        <p14:creationId xmlns:p14="http://schemas.microsoft.com/office/powerpoint/2010/main" val="2625035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4" name="Google Shape;264;p24"/>
          <p:cNvSpPr txBox="1">
            <a:spLocks noGrp="1"/>
          </p:cNvSpPr>
          <p:nvPr>
            <p:ph type="body" idx="1"/>
          </p:nvPr>
        </p:nvSpPr>
        <p:spPr>
          <a:xfrm>
            <a:off x="533400" y="1733550"/>
            <a:ext cx="3581400" cy="3059732"/>
          </a:xfrm>
          <a:prstGeom prst="rect">
            <a:avLst/>
          </a:prstGeom>
        </p:spPr>
        <p:txBody>
          <a:bodyPr spcFirstLastPara="1" wrap="square" lIns="0" tIns="0" rIns="0" bIns="0" anchor="t" anchorCtr="0">
            <a:noAutofit/>
          </a:bodyPr>
          <a:lstStyle/>
          <a:p>
            <a:pPr marL="101600" indent="0" algn="just">
              <a:lnSpc>
                <a:spcPct val="107000"/>
              </a:lnSpc>
              <a:spcAft>
                <a:spcPts val="800"/>
              </a:spcAft>
              <a:buNone/>
            </a:pPr>
            <a:r>
              <a:rPr lang="en-US" sz="1400" dirty="0">
                <a:effectLst/>
                <a:latin typeface="Cambria Math" panose="02040503050406030204" pitchFamily="18" charset="0"/>
                <a:ea typeface="Calibri" panose="020F0502020204030204" pitchFamily="34" charset="0"/>
                <a:cs typeface="Mangal" panose="02040503050203030202" pitchFamily="18" charset="0"/>
              </a:rPr>
              <a:t>The mathematical formulation used in solar tracking is based on the principles of celestial mechanics, which describe the motion of objects in space. Specifically, the position of the sun relative to the tracker can be calculated using the equations for the altitude and azimuth angles of the sun. These calculations allow the solar tracker to determine the precise position of the sun in the sky and adjust the position of the solar panels accordingly to maximize the amount of solar energy they can capture.</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65" name="Google Shape;265;p2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8" name="object 3">
            <a:extLst>
              <a:ext uri="{FF2B5EF4-FFF2-40B4-BE49-F238E27FC236}">
                <a16:creationId xmlns:a16="http://schemas.microsoft.com/office/drawing/2014/main" id="{8FDDBA31-E0E1-4999-A1D3-C5CEF05C51FE}"/>
              </a:ext>
            </a:extLst>
          </p:cNvPr>
          <p:cNvSpPr txBox="1">
            <a:spLocks noGrp="1"/>
          </p:cNvSpPr>
          <p:nvPr>
            <p:ph type="title"/>
          </p:nvPr>
        </p:nvSpPr>
        <p:spPr>
          <a:xfrm>
            <a:off x="1403499" y="608483"/>
            <a:ext cx="2286000" cy="1168269"/>
          </a:xfrm>
          <a:prstGeom prst="rect">
            <a:avLst/>
          </a:prstGeom>
        </p:spPr>
        <p:txBody>
          <a:bodyPr vert="horz" wrap="square" lIns="0" tIns="16510" rIns="0" bIns="0" rtlCol="0">
            <a:spAutoFit/>
          </a:bodyPr>
          <a:lstStyle/>
          <a:p>
            <a:pPr marL="35560">
              <a:lnSpc>
                <a:spcPct val="100000"/>
              </a:lnSpc>
              <a:spcBef>
                <a:spcPts val="130"/>
              </a:spcBef>
            </a:pPr>
            <a:r>
              <a:rPr lang="en-US" sz="3700" spc="5" dirty="0">
                <a:latin typeface="Amatic SC" panose="00000500000000000000" pitchFamily="2" charset="-79"/>
                <a:ea typeface="Cambria Math" panose="02040503050406030204" pitchFamily="18" charset="0"/>
                <a:cs typeface="Amatic SC" panose="00000500000000000000" pitchFamily="2" charset="-79"/>
              </a:rPr>
              <a:t>Mathematical </a:t>
            </a:r>
            <a:br>
              <a:rPr lang="en-US" sz="3700" spc="5" dirty="0">
                <a:latin typeface="Amatic SC" panose="00000500000000000000" pitchFamily="2" charset="-79"/>
                <a:ea typeface="Cambria Math" panose="02040503050406030204" pitchFamily="18" charset="0"/>
                <a:cs typeface="Amatic SC" panose="00000500000000000000" pitchFamily="2" charset="-79"/>
              </a:rPr>
            </a:br>
            <a:r>
              <a:rPr lang="en-US" sz="3700" spc="5" dirty="0">
                <a:latin typeface="Amatic SC" panose="00000500000000000000" pitchFamily="2" charset="-79"/>
                <a:ea typeface="Cambria Math" panose="02040503050406030204" pitchFamily="18" charset="0"/>
                <a:cs typeface="Amatic SC" panose="00000500000000000000" pitchFamily="2" charset="-79"/>
              </a:rPr>
              <a:t>formulations</a:t>
            </a:r>
            <a:endParaRPr sz="3700" spc="5" dirty="0">
              <a:latin typeface="Amatic SC" panose="00000500000000000000" pitchFamily="2" charset="-79"/>
              <a:ea typeface="Cambria Math" panose="02040503050406030204" pitchFamily="18" charset="0"/>
              <a:cs typeface="Amatic SC" panose="00000500000000000000" pitchFamily="2" charset="-79"/>
            </a:endParaRPr>
          </a:p>
        </p:txBody>
      </p:sp>
    </p:spTree>
    <p:extLst>
      <p:ext uri="{BB962C8B-B14F-4D97-AF65-F5344CB8AC3E}">
        <p14:creationId xmlns:p14="http://schemas.microsoft.com/office/powerpoint/2010/main" val="948048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1000"/>
                                        <p:tgtEl>
                                          <p:spTgt spid="264">
                                            <p:txEl>
                                              <p:pRg st="0" end="0"/>
                                            </p:txEl>
                                          </p:spTgt>
                                        </p:tgtEl>
                                      </p:cBhvr>
                                    </p:animEffect>
                                    <p:anim calcmode="lin" valueType="num">
                                      <p:cBhvr>
                                        <p:cTn id="13" dur="1000" fill="hold"/>
                                        <p:tgtEl>
                                          <p:spTgt spid="26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6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1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lumMod val="50000"/>
                  </a:schemeClr>
                </a:solidFill>
              </a:rPr>
              <a:t>14</a:t>
            </a:fld>
            <a:endParaRPr>
              <a:solidFill>
                <a:schemeClr val="tx1">
                  <a:lumMod val="50000"/>
                </a:schemeClr>
              </a:solidFill>
            </a:endParaRPr>
          </a:p>
        </p:txBody>
      </p:sp>
      <p:grpSp>
        <p:nvGrpSpPr>
          <p:cNvPr id="201" name="Google Shape;201;p17"/>
          <p:cNvGrpSpPr/>
          <p:nvPr/>
        </p:nvGrpSpPr>
        <p:grpSpPr>
          <a:xfrm>
            <a:off x="3317258" y="473609"/>
            <a:ext cx="2509394" cy="2463112"/>
            <a:chOff x="576654" y="555403"/>
            <a:chExt cx="3865959" cy="3794658"/>
          </a:xfrm>
        </p:grpSpPr>
        <p:sp>
          <p:nvSpPr>
            <p:cNvPr id="202" name="Google Shape;202;p17"/>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lumMod val="50000"/>
                  </a:schemeClr>
                </a:solidFill>
                <a:latin typeface="Calibri"/>
                <a:ea typeface="Calibri"/>
                <a:cs typeface="Calibri"/>
                <a:sym typeface="Calibri"/>
              </a:endParaRPr>
            </a:p>
          </p:txBody>
        </p:sp>
        <p:sp>
          <p:nvSpPr>
            <p:cNvPr id="203" name="Google Shape;203;p17"/>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lumMod val="50000"/>
                  </a:schemeClr>
                </a:solidFill>
                <a:latin typeface="Calibri"/>
                <a:ea typeface="Calibri"/>
                <a:cs typeface="Calibri"/>
                <a:sym typeface="Calibri"/>
              </a:endParaRPr>
            </a:p>
          </p:txBody>
        </p:sp>
        <p:sp>
          <p:nvSpPr>
            <p:cNvPr id="204" name="Google Shape;204;p17"/>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lumMod val="50000"/>
                  </a:schemeClr>
                </a:solidFill>
                <a:latin typeface="Calibri"/>
                <a:ea typeface="Calibri"/>
                <a:cs typeface="Calibri"/>
                <a:sym typeface="Calibri"/>
              </a:endParaRPr>
            </a:p>
          </p:txBody>
        </p:sp>
        <p:sp>
          <p:nvSpPr>
            <p:cNvPr id="205" name="Google Shape;205;p17"/>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lumMod val="50000"/>
                  </a:schemeClr>
                </a:solidFill>
                <a:latin typeface="Calibri"/>
                <a:ea typeface="Calibri"/>
                <a:cs typeface="Calibri"/>
                <a:sym typeface="Calibri"/>
              </a:endParaRPr>
            </a:p>
          </p:txBody>
        </p:sp>
        <p:sp>
          <p:nvSpPr>
            <p:cNvPr id="206" name="Google Shape;206;p17"/>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lumMod val="50000"/>
                  </a:schemeClr>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F48DE8-055D-43B7-A8F6-91F92F42E337}"/>
                  </a:ext>
                </a:extLst>
              </p:cNvPr>
              <p:cNvSpPr txBox="1"/>
              <p:nvPr/>
            </p:nvSpPr>
            <p:spPr>
              <a:xfrm>
                <a:off x="762000" y="561787"/>
                <a:ext cx="7620000" cy="4009367"/>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sz="1700" i="1" smtClean="0">
                          <a:solidFill>
                            <a:schemeClr val="tx1">
                              <a:lumMod val="50000"/>
                            </a:schemeClr>
                          </a:solidFill>
                          <a:latin typeface="Cambria Math" panose="02040503050406030204" pitchFamily="18" charset="0"/>
                          <a:ea typeface="Cambria Math" panose="02040503050406030204" pitchFamily="18" charset="0"/>
                        </a:rPr>
                        <m:t>𝛼</m:t>
                      </m:r>
                      <m:r>
                        <a:rPr lang="en-US" sz="1700" i="1" smtClean="0">
                          <a:solidFill>
                            <a:schemeClr val="tx1">
                              <a:lumMod val="50000"/>
                            </a:schemeClr>
                          </a:solidFill>
                          <a:latin typeface="Cambria Math" panose="02040503050406030204" pitchFamily="18" charset="0"/>
                          <a:ea typeface="Cambria Math" panose="02040503050406030204" pitchFamily="18" charset="0"/>
                        </a:rPr>
                        <m:t> = </m:t>
                      </m:r>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sSup>
                            <m:sSupPr>
                              <m:ctrlPr>
                                <a:rPr lang="en-US" sz="1700" i="1">
                                  <a:solidFill>
                                    <a:schemeClr val="tx1">
                                      <a:lumMod val="50000"/>
                                    </a:schemeClr>
                                  </a:solidFill>
                                  <a:latin typeface="Cambria Math" panose="02040503050406030204" pitchFamily="18" charset="0"/>
                                  <a:ea typeface="Cambria Math" panose="02040503050406030204" pitchFamily="18" charset="0"/>
                                </a:rPr>
                              </m:ctrlPr>
                            </m:sSupPr>
                            <m:e>
                              <m:r>
                                <m:rPr>
                                  <m:sty m:val="p"/>
                                </m:rPr>
                                <a:rPr lang="en-US" sz="1700">
                                  <a:solidFill>
                                    <a:schemeClr val="tx1">
                                      <a:lumMod val="50000"/>
                                    </a:schemeClr>
                                  </a:solidFill>
                                  <a:latin typeface="Cambria Math" panose="02040503050406030204" pitchFamily="18" charset="0"/>
                                  <a:ea typeface="Cambria Math" panose="02040503050406030204" pitchFamily="18" charset="0"/>
                                </a:rPr>
                                <m:t>sin</m:t>
                              </m:r>
                            </m:e>
                            <m:sup>
                              <m:r>
                                <a:rPr lang="en-US" sz="1700" i="1">
                                  <a:solidFill>
                                    <a:schemeClr val="tx1">
                                      <a:lumMod val="50000"/>
                                    </a:schemeClr>
                                  </a:solidFill>
                                  <a:latin typeface="Cambria Math" panose="02040503050406030204" pitchFamily="18" charset="0"/>
                                  <a:ea typeface="Cambria Math" panose="02040503050406030204" pitchFamily="18" charset="0"/>
                                </a:rPr>
                                <m:t>−1</m:t>
                              </m:r>
                            </m:sup>
                          </m:sSup>
                        </m:fName>
                        <m:e>
                          <m:r>
                            <a:rPr lang="en-US" sz="1700" i="1">
                              <a:solidFill>
                                <a:schemeClr val="tx1">
                                  <a:lumMod val="50000"/>
                                </a:schemeClr>
                              </a:solidFill>
                              <a:latin typeface="Cambria Math" panose="02040503050406030204" pitchFamily="18" charset="0"/>
                              <a:ea typeface="Cambria Math" panose="02040503050406030204" pitchFamily="18" charset="0"/>
                            </a:rPr>
                            <m:t>(</m:t>
                          </m:r>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sin</m:t>
                              </m:r>
                            </m:fName>
                            <m:e>
                              <m:r>
                                <a:rPr lang="en-US" sz="1700" i="1">
                                  <a:solidFill>
                                    <a:schemeClr val="tx1">
                                      <a:lumMod val="50000"/>
                                    </a:schemeClr>
                                  </a:solidFill>
                                  <a:latin typeface="Cambria Math" panose="02040503050406030204" pitchFamily="18" charset="0"/>
                                  <a:ea typeface="Cambria Math" panose="02040503050406030204" pitchFamily="18" charset="0"/>
                                </a:rPr>
                                <m:t>𝛿</m:t>
                              </m:r>
                            </m:e>
                          </m:func>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sin</m:t>
                              </m:r>
                            </m:fName>
                            <m:e>
                              <m:r>
                                <a:rPr lang="en-US" sz="1700" i="1">
                                  <a:solidFill>
                                    <a:schemeClr val="tx1">
                                      <a:lumMod val="50000"/>
                                    </a:schemeClr>
                                  </a:solidFill>
                                  <a:latin typeface="Cambria Math" panose="02040503050406030204" pitchFamily="18" charset="0"/>
                                  <a:ea typeface="Cambria Math" panose="02040503050406030204" pitchFamily="18" charset="0"/>
                                </a:rPr>
                                <m:t>𝜑</m:t>
                              </m:r>
                            </m:e>
                          </m:func>
                          <m:r>
                            <a:rPr lang="en-US" sz="1700" i="1">
                              <a:solidFill>
                                <a:schemeClr val="tx1">
                                  <a:lumMod val="50000"/>
                                </a:schemeClr>
                              </a:solidFill>
                              <a:latin typeface="Cambria Math" panose="02040503050406030204" pitchFamily="18" charset="0"/>
                              <a:ea typeface="Cambria Math" panose="02040503050406030204" pitchFamily="18" charset="0"/>
                            </a:rPr>
                            <m:t>+</m:t>
                          </m:r>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cos</m:t>
                              </m:r>
                            </m:fName>
                            <m:e>
                              <m:r>
                                <a:rPr lang="en-US" sz="1700" i="1">
                                  <a:solidFill>
                                    <a:schemeClr val="tx1">
                                      <a:lumMod val="50000"/>
                                    </a:schemeClr>
                                  </a:solidFill>
                                  <a:latin typeface="Cambria Math" panose="02040503050406030204" pitchFamily="18" charset="0"/>
                                  <a:ea typeface="Cambria Math" panose="02040503050406030204" pitchFamily="18" charset="0"/>
                                </a:rPr>
                                <m:t>𝛿</m:t>
                              </m:r>
                            </m:e>
                          </m:func>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cos</m:t>
                              </m:r>
                            </m:fName>
                            <m:e>
                              <m:r>
                                <a:rPr lang="en-US" sz="1700" i="1">
                                  <a:solidFill>
                                    <a:schemeClr val="tx1">
                                      <a:lumMod val="50000"/>
                                    </a:schemeClr>
                                  </a:solidFill>
                                  <a:latin typeface="Cambria Math" panose="02040503050406030204" pitchFamily="18" charset="0"/>
                                  <a:ea typeface="Cambria Math" panose="02040503050406030204" pitchFamily="18" charset="0"/>
                                </a:rPr>
                                <m:t>𝜑</m:t>
                              </m:r>
                            </m:e>
                          </m:func>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cos</m:t>
                              </m:r>
                            </m:fName>
                            <m:e>
                              <m:r>
                                <a:rPr lang="en-US" sz="1700" i="1">
                                  <a:solidFill>
                                    <a:schemeClr val="tx1">
                                      <a:lumMod val="50000"/>
                                    </a:schemeClr>
                                  </a:solidFill>
                                  <a:latin typeface="Cambria Math" panose="02040503050406030204" pitchFamily="18" charset="0"/>
                                  <a:ea typeface="Cambria Math" panose="02040503050406030204" pitchFamily="18" charset="0"/>
                                </a:rPr>
                                <m:t>𝐻</m:t>
                              </m:r>
                            </m:e>
                          </m:func>
                          <m:r>
                            <a:rPr lang="en-US" sz="1700" i="1">
                              <a:solidFill>
                                <a:schemeClr val="tx1">
                                  <a:lumMod val="50000"/>
                                </a:schemeClr>
                              </a:solidFill>
                              <a:latin typeface="Cambria Math" panose="02040503050406030204" pitchFamily="18" charset="0"/>
                              <a:ea typeface="Cambria Math" panose="02040503050406030204" pitchFamily="18" charset="0"/>
                            </a:rPr>
                            <m:t>)</m:t>
                          </m:r>
                        </m:e>
                      </m:func>
                    </m:oMath>
                  </m:oMathPara>
                </a14:m>
                <a:endParaRPr lang="en-US" sz="1700" dirty="0">
                  <a:solidFill>
                    <a:schemeClr val="tx1">
                      <a:lumMod val="50000"/>
                    </a:schemeClr>
                  </a:solidFill>
                  <a:latin typeface="Cambria Math" panose="02040503050406030204" pitchFamily="18" charset="0"/>
                  <a:ea typeface="Cambria Math" panose="02040503050406030204" pitchFamily="18" charset="0"/>
                </a:endParaRPr>
              </a:p>
              <a:p>
                <a:pPr algn="just"/>
                <a:endParaRPr lang="en-US" sz="1700" dirty="0">
                  <a:solidFill>
                    <a:schemeClr val="tx1">
                      <a:lumMod val="50000"/>
                    </a:schemeClr>
                  </a:solidFill>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1700" i="1">
                          <a:solidFill>
                            <a:schemeClr val="tx1">
                              <a:lumMod val="50000"/>
                            </a:schemeClr>
                          </a:solidFill>
                          <a:latin typeface="Cambria Math" panose="02040503050406030204" pitchFamily="18" charset="0"/>
                          <a:ea typeface="Cambria Math" panose="02040503050406030204" pitchFamily="18" charset="0"/>
                        </a:rPr>
                        <m:t>𝜙</m:t>
                      </m:r>
                      <m:r>
                        <a:rPr lang="en-US" sz="1700" i="1">
                          <a:solidFill>
                            <a:schemeClr val="tx1">
                              <a:lumMod val="50000"/>
                            </a:schemeClr>
                          </a:solidFill>
                          <a:latin typeface="Cambria Math" panose="02040503050406030204" pitchFamily="18" charset="0"/>
                          <a:ea typeface="Cambria Math" panose="02040503050406030204" pitchFamily="18" charset="0"/>
                        </a:rPr>
                        <m:t> = </m:t>
                      </m:r>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sSup>
                            <m:sSupPr>
                              <m:ctrlPr>
                                <a:rPr lang="en-US" sz="1700" i="1">
                                  <a:solidFill>
                                    <a:schemeClr val="tx1">
                                      <a:lumMod val="50000"/>
                                    </a:schemeClr>
                                  </a:solidFill>
                                  <a:latin typeface="Cambria Math" panose="02040503050406030204" pitchFamily="18" charset="0"/>
                                  <a:ea typeface="Cambria Math" panose="02040503050406030204" pitchFamily="18" charset="0"/>
                                </a:rPr>
                              </m:ctrlPr>
                            </m:sSupPr>
                            <m:e>
                              <m:r>
                                <m:rPr>
                                  <m:sty m:val="p"/>
                                </m:rPr>
                                <a:rPr lang="en-US" sz="1700">
                                  <a:solidFill>
                                    <a:schemeClr val="tx1">
                                      <a:lumMod val="50000"/>
                                    </a:schemeClr>
                                  </a:solidFill>
                                  <a:latin typeface="Cambria Math" panose="02040503050406030204" pitchFamily="18" charset="0"/>
                                  <a:ea typeface="Cambria Math" panose="02040503050406030204" pitchFamily="18" charset="0"/>
                                </a:rPr>
                                <m:t>tan</m:t>
                              </m:r>
                            </m:e>
                            <m:sup>
                              <m:r>
                                <a:rPr lang="en-US" sz="1700" i="1">
                                  <a:solidFill>
                                    <a:schemeClr val="tx1">
                                      <a:lumMod val="50000"/>
                                    </a:schemeClr>
                                  </a:solidFill>
                                  <a:latin typeface="Cambria Math" panose="02040503050406030204" pitchFamily="18" charset="0"/>
                                  <a:ea typeface="Cambria Math" panose="02040503050406030204" pitchFamily="18" charset="0"/>
                                </a:rPr>
                                <m:t>−1</m:t>
                              </m:r>
                            </m:sup>
                          </m:sSup>
                        </m:fName>
                        <m:e>
                          <m:d>
                            <m:dPr>
                              <m:ctrlPr>
                                <a:rPr lang="en-US" sz="1700" i="1">
                                  <a:solidFill>
                                    <a:schemeClr val="tx1">
                                      <a:lumMod val="50000"/>
                                    </a:schemeClr>
                                  </a:solidFill>
                                  <a:latin typeface="Cambria Math" panose="02040503050406030204" pitchFamily="18" charset="0"/>
                                  <a:ea typeface="Cambria Math" panose="02040503050406030204" pitchFamily="18" charset="0"/>
                                </a:rPr>
                              </m:ctrlPr>
                            </m:dPr>
                            <m:e>
                              <m:f>
                                <m:fPr>
                                  <m:ctrlPr>
                                    <a:rPr lang="en-US" sz="1700" i="1">
                                      <a:solidFill>
                                        <a:schemeClr val="tx1">
                                          <a:lumMod val="50000"/>
                                        </a:schemeClr>
                                      </a:solidFill>
                                      <a:latin typeface="Cambria Math" panose="02040503050406030204" pitchFamily="18" charset="0"/>
                                      <a:ea typeface="Cambria Math" panose="02040503050406030204" pitchFamily="18" charset="0"/>
                                    </a:rPr>
                                  </m:ctrlPr>
                                </m:fPr>
                                <m:num>
                                  <m:r>
                                    <a:rPr lang="en-US" sz="1700" i="1">
                                      <a:solidFill>
                                        <a:schemeClr val="tx1">
                                          <a:lumMod val="50000"/>
                                        </a:schemeClr>
                                      </a:solidFill>
                                      <a:latin typeface="Cambria Math" panose="02040503050406030204" pitchFamily="18" charset="0"/>
                                      <a:ea typeface="Cambria Math" panose="02040503050406030204" pitchFamily="18" charset="0"/>
                                    </a:rPr>
                                    <m:t>−</m:t>
                                  </m:r>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cos</m:t>
                                      </m:r>
                                    </m:fName>
                                    <m:e>
                                      <m:r>
                                        <a:rPr lang="en-US" sz="1700" i="1">
                                          <a:solidFill>
                                            <a:schemeClr val="tx1">
                                              <a:lumMod val="50000"/>
                                            </a:schemeClr>
                                          </a:solidFill>
                                          <a:latin typeface="Cambria Math" panose="02040503050406030204" pitchFamily="18" charset="0"/>
                                          <a:ea typeface="Cambria Math" panose="02040503050406030204" pitchFamily="18" charset="0"/>
                                        </a:rPr>
                                        <m:t>𝛿</m:t>
                                      </m:r>
                                    </m:e>
                                  </m:func>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sin</m:t>
                                      </m:r>
                                    </m:fName>
                                    <m:e>
                                      <m:r>
                                        <a:rPr lang="en-US" sz="1700" i="1">
                                          <a:solidFill>
                                            <a:schemeClr val="tx1">
                                              <a:lumMod val="50000"/>
                                            </a:schemeClr>
                                          </a:solidFill>
                                          <a:latin typeface="Cambria Math" panose="02040503050406030204" pitchFamily="18" charset="0"/>
                                          <a:ea typeface="Cambria Math" panose="02040503050406030204" pitchFamily="18" charset="0"/>
                                        </a:rPr>
                                        <m:t>𝐻</m:t>
                                      </m:r>
                                    </m:e>
                                  </m:func>
                                </m:num>
                                <m:den>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sin</m:t>
                                      </m:r>
                                    </m:fName>
                                    <m:e>
                                      <m:r>
                                        <a:rPr lang="en-US" sz="1700" i="1">
                                          <a:solidFill>
                                            <a:schemeClr val="tx1">
                                              <a:lumMod val="50000"/>
                                            </a:schemeClr>
                                          </a:solidFill>
                                          <a:latin typeface="Cambria Math" panose="02040503050406030204" pitchFamily="18" charset="0"/>
                                          <a:ea typeface="Cambria Math" panose="02040503050406030204" pitchFamily="18" charset="0"/>
                                        </a:rPr>
                                        <m:t>𝛿</m:t>
                                      </m:r>
                                    </m:e>
                                  </m:func>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cos</m:t>
                                      </m:r>
                                    </m:fName>
                                    <m:e>
                                      <m:r>
                                        <a:rPr lang="en-US" sz="1700" i="1">
                                          <a:solidFill>
                                            <a:schemeClr val="tx1">
                                              <a:lumMod val="50000"/>
                                            </a:schemeClr>
                                          </a:solidFill>
                                          <a:latin typeface="Cambria Math" panose="02040503050406030204" pitchFamily="18" charset="0"/>
                                          <a:ea typeface="Cambria Math" panose="02040503050406030204" pitchFamily="18" charset="0"/>
                                        </a:rPr>
                                        <m:t>𝜑</m:t>
                                      </m:r>
                                    </m:e>
                                  </m:func>
                                  <m:r>
                                    <a:rPr lang="en-US" sz="1700" i="1">
                                      <a:solidFill>
                                        <a:schemeClr val="tx1">
                                          <a:lumMod val="50000"/>
                                        </a:schemeClr>
                                      </a:solidFill>
                                      <a:latin typeface="Cambria Math" panose="02040503050406030204" pitchFamily="18" charset="0"/>
                                      <a:ea typeface="Cambria Math" panose="02040503050406030204" pitchFamily="18" charset="0"/>
                                    </a:rPr>
                                    <m:t> − </m:t>
                                  </m:r>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cos</m:t>
                                      </m:r>
                                    </m:fName>
                                    <m:e>
                                      <m:r>
                                        <a:rPr lang="en-US" sz="1700" i="1">
                                          <a:solidFill>
                                            <a:schemeClr val="tx1">
                                              <a:lumMod val="50000"/>
                                            </a:schemeClr>
                                          </a:solidFill>
                                          <a:latin typeface="Cambria Math" panose="02040503050406030204" pitchFamily="18" charset="0"/>
                                          <a:ea typeface="Cambria Math" panose="02040503050406030204" pitchFamily="18" charset="0"/>
                                        </a:rPr>
                                        <m:t>𝛿</m:t>
                                      </m:r>
                                    </m:e>
                                  </m:func>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sin</m:t>
                                      </m:r>
                                    </m:fName>
                                    <m:e>
                                      <m:r>
                                        <a:rPr lang="en-US" sz="1700" i="1">
                                          <a:solidFill>
                                            <a:schemeClr val="tx1">
                                              <a:lumMod val="50000"/>
                                            </a:schemeClr>
                                          </a:solidFill>
                                          <a:latin typeface="Cambria Math" panose="02040503050406030204" pitchFamily="18" charset="0"/>
                                          <a:ea typeface="Cambria Math" panose="02040503050406030204" pitchFamily="18" charset="0"/>
                                        </a:rPr>
                                        <m:t>𝜑</m:t>
                                      </m:r>
                                    </m:e>
                                  </m:func>
                                  <m:func>
                                    <m:funcPr>
                                      <m:ctrlPr>
                                        <a:rPr lang="en-US" sz="1700" i="1">
                                          <a:solidFill>
                                            <a:schemeClr val="tx1">
                                              <a:lumMod val="50000"/>
                                            </a:schemeClr>
                                          </a:solidFill>
                                          <a:latin typeface="Cambria Math" panose="02040503050406030204" pitchFamily="18" charset="0"/>
                                          <a:ea typeface="Cambria Math" panose="02040503050406030204" pitchFamily="18" charset="0"/>
                                        </a:rPr>
                                      </m:ctrlPr>
                                    </m:funcPr>
                                    <m:fName>
                                      <m:r>
                                        <m:rPr>
                                          <m:sty m:val="p"/>
                                        </m:rPr>
                                        <a:rPr lang="en-US" sz="1700">
                                          <a:solidFill>
                                            <a:schemeClr val="tx1">
                                              <a:lumMod val="50000"/>
                                            </a:schemeClr>
                                          </a:solidFill>
                                          <a:latin typeface="Cambria Math" panose="02040503050406030204" pitchFamily="18" charset="0"/>
                                          <a:ea typeface="Cambria Math" panose="02040503050406030204" pitchFamily="18" charset="0"/>
                                        </a:rPr>
                                        <m:t>cos</m:t>
                                      </m:r>
                                    </m:fName>
                                    <m:e>
                                      <m:r>
                                        <a:rPr lang="en-US" sz="1700" i="1">
                                          <a:solidFill>
                                            <a:schemeClr val="tx1">
                                              <a:lumMod val="50000"/>
                                            </a:schemeClr>
                                          </a:solidFill>
                                          <a:latin typeface="Cambria Math" panose="02040503050406030204" pitchFamily="18" charset="0"/>
                                          <a:ea typeface="Cambria Math" panose="02040503050406030204" pitchFamily="18" charset="0"/>
                                        </a:rPr>
                                        <m:t>𝐻</m:t>
                                      </m:r>
                                    </m:e>
                                  </m:func>
                                </m:den>
                              </m:f>
                            </m:e>
                          </m:d>
                        </m:e>
                      </m:func>
                    </m:oMath>
                  </m:oMathPara>
                </a14:m>
                <a:endParaRPr lang="en-US" sz="1700" dirty="0">
                  <a:solidFill>
                    <a:schemeClr val="tx1">
                      <a:lumMod val="50000"/>
                    </a:schemeClr>
                  </a:solidFill>
                  <a:latin typeface="Cambria Math" panose="02040503050406030204" pitchFamily="18" charset="0"/>
                  <a:ea typeface="Cambria Math" panose="02040503050406030204" pitchFamily="18" charset="0"/>
                </a:endParaRPr>
              </a:p>
              <a:p>
                <a:pPr algn="just"/>
                <a:r>
                  <a:rPr lang="en-US" sz="1500" dirty="0">
                    <a:solidFill>
                      <a:schemeClr val="tx1">
                        <a:lumMod val="50000"/>
                      </a:schemeClr>
                    </a:solidFill>
                    <a:latin typeface="Cambria Math" panose="02040503050406030204" pitchFamily="18" charset="0"/>
                    <a:ea typeface="Cambria Math" panose="02040503050406030204" pitchFamily="18" charset="0"/>
                  </a:rPr>
                  <a:t>wherein, </a:t>
                </a:r>
              </a:p>
              <a:p>
                <a:pPr algn="just"/>
                <a14:m>
                  <m:oMath xmlns:m="http://schemas.openxmlformats.org/officeDocument/2006/math">
                    <m:r>
                      <m:rPr>
                        <m:sty m:val="p"/>
                      </m:rPr>
                      <a:rPr lang="en-US" sz="1500">
                        <a:solidFill>
                          <a:schemeClr val="tx1">
                            <a:lumMod val="50000"/>
                          </a:schemeClr>
                        </a:solidFill>
                        <a:latin typeface="Cambria Math" panose="02040503050406030204" pitchFamily="18" charset="0"/>
                        <a:ea typeface="Cambria Math" panose="02040503050406030204" pitchFamily="18" charset="0"/>
                      </a:rPr>
                      <m:t>α</m:t>
                    </m:r>
                  </m:oMath>
                </a14:m>
                <a:r>
                  <a:rPr lang="en-US" sz="1500" dirty="0">
                    <a:solidFill>
                      <a:schemeClr val="tx1">
                        <a:lumMod val="50000"/>
                      </a:schemeClr>
                    </a:solidFill>
                    <a:latin typeface="Cambria Math" panose="02040503050406030204" pitchFamily="18" charset="0"/>
                    <a:ea typeface="Cambria Math" panose="02040503050406030204" pitchFamily="18" charset="0"/>
                  </a:rPr>
                  <a:t> is the altitude angle, which is the angle between the horizon and the sun's position in the sky</a:t>
                </a:r>
              </a:p>
              <a:p>
                <a:pPr algn="just"/>
                <a:r>
                  <a:rPr lang="en-US" sz="1500" dirty="0">
                    <a:solidFill>
                      <a:schemeClr val="tx1">
                        <a:lumMod val="50000"/>
                      </a:schemeClr>
                    </a:solidFill>
                    <a:latin typeface="Cambria Math" panose="02040503050406030204" pitchFamily="18" charset="0"/>
                    <a:ea typeface="Cambria Math" panose="02040503050406030204" pitchFamily="18" charset="0"/>
                  </a:rPr>
                  <a:t>ϕ is the azimuth angle, which is the angle between true north and the sun's position in the sky</a:t>
                </a:r>
              </a:p>
              <a:p>
                <a:pPr algn="just"/>
                <a:r>
                  <a:rPr lang="en-US" sz="1500" dirty="0">
                    <a:solidFill>
                      <a:schemeClr val="tx1">
                        <a:lumMod val="50000"/>
                      </a:schemeClr>
                    </a:solidFill>
                    <a:latin typeface="Cambria Math" panose="02040503050406030204" pitchFamily="18" charset="0"/>
                    <a:ea typeface="Cambria Math" panose="02040503050406030204" pitchFamily="18" charset="0"/>
                  </a:rPr>
                  <a:t>δ is the declination angle</a:t>
                </a:r>
              </a:p>
              <a:p>
                <a:pPr algn="just"/>
                <a:r>
                  <a:rPr lang="en-US" sz="1500" dirty="0">
                    <a:solidFill>
                      <a:schemeClr val="tx1">
                        <a:lumMod val="50000"/>
                      </a:schemeClr>
                    </a:solidFill>
                    <a:latin typeface="Cambria Math" panose="02040503050406030204" pitchFamily="18" charset="0"/>
                    <a:ea typeface="Cambria Math" panose="02040503050406030204" pitchFamily="18" charset="0"/>
                  </a:rPr>
                  <a:t>φ is the latitude of the tracker's location</a:t>
                </a:r>
              </a:p>
              <a:p>
                <a:pPr algn="just"/>
                <a:r>
                  <a:rPr lang="en-US" sz="1500" dirty="0">
                    <a:solidFill>
                      <a:schemeClr val="tx1">
                        <a:lumMod val="50000"/>
                      </a:schemeClr>
                    </a:solidFill>
                    <a:latin typeface="Cambria Math" panose="02040503050406030204" pitchFamily="18" charset="0"/>
                    <a:ea typeface="Cambria Math" panose="02040503050406030204" pitchFamily="18" charset="0"/>
                  </a:rPr>
                  <a:t>H is the hour angle, which is the difference between the local solar time and the solar noon</a:t>
                </a:r>
              </a:p>
              <a:p>
                <a:pPr algn="just"/>
                <a:endPar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endParaRPr>
              </a:p>
              <a:p>
                <a:pPr algn="just">
                  <a:lnSpc>
                    <a:spcPct val="107000"/>
                  </a:lnSpc>
                  <a:spcAft>
                    <a:spcPts val="800"/>
                  </a:spcAft>
                </a:pP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Once the position of the sun has been determined, the tracker can be adjusted to follow the sun using an actuation mechanism like motor actuation (servo motors), fluid actuation (compressible fluid) or linear actuation (rack and pinion).</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p:txBody>
          </p:sp>
        </mc:Choice>
        <mc:Fallback xmlns="">
          <p:sp>
            <p:nvSpPr>
              <p:cNvPr id="13" name="TextBox 12">
                <a:extLst>
                  <a:ext uri="{FF2B5EF4-FFF2-40B4-BE49-F238E27FC236}">
                    <a16:creationId xmlns:a16="http://schemas.microsoft.com/office/drawing/2014/main" id="{F0F48DE8-055D-43B7-A8F6-91F92F42E337}"/>
                  </a:ext>
                </a:extLst>
              </p:cNvPr>
              <p:cNvSpPr txBox="1">
                <a:spLocks noRot="1" noChangeAspect="1" noMove="1" noResize="1" noEditPoints="1" noAdjustHandles="1" noChangeArrowheads="1" noChangeShapeType="1" noTextEdit="1"/>
              </p:cNvSpPr>
              <p:nvPr/>
            </p:nvSpPr>
            <p:spPr>
              <a:xfrm>
                <a:off x="762000" y="561787"/>
                <a:ext cx="7620000" cy="4009367"/>
              </a:xfrm>
              <a:prstGeom prst="rect">
                <a:avLst/>
              </a:prstGeom>
              <a:blipFill>
                <a:blip r:embed="rId3"/>
                <a:stretch>
                  <a:fillRect l="-320" r="-320" b="-608"/>
                </a:stretch>
              </a:blipFill>
            </p:spPr>
            <p:txBody>
              <a:bodyPr/>
              <a:lstStyle/>
              <a:p>
                <a:r>
                  <a:rPr lang="en-US">
                    <a:noFill/>
                  </a:rPr>
                  <a:t> </a:t>
                </a:r>
              </a:p>
            </p:txBody>
          </p:sp>
        </mc:Fallback>
      </mc:AlternateContent>
    </p:spTree>
    <p:extLst>
      <p:ext uri="{BB962C8B-B14F-4D97-AF65-F5344CB8AC3E}">
        <p14:creationId xmlns:p14="http://schemas.microsoft.com/office/powerpoint/2010/main" val="1128521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457200" algn="ctr">
              <a:lnSpc>
                <a:spcPct val="107000"/>
              </a:lnSpc>
              <a:spcAft>
                <a:spcPts val="800"/>
              </a:spcAft>
            </a:pPr>
            <a:r>
              <a:rPr lang="en-US" sz="3700" dirty="0">
                <a:effectLst/>
                <a:latin typeface="Amatic SC" panose="00000500000000000000" pitchFamily="2" charset="-79"/>
                <a:ea typeface="Calibri" panose="020F0502020204030204" pitchFamily="34" charset="0"/>
                <a:cs typeface="Amatic SC" panose="00000500000000000000" pitchFamily="2" charset="-79"/>
              </a:rPr>
              <a:t>SOLAR PANEL OUTPUT EQUATION</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77AE5527-0C97-4E6C-8075-06831BBEA3D6}"/>
                  </a:ext>
                </a:extLst>
              </p:cNvPr>
              <p:cNvSpPr>
                <a:spLocks noGrp="1"/>
              </p:cNvSpPr>
              <p:nvPr>
                <p:ph type="body" idx="1"/>
              </p:nvPr>
            </p:nvSpPr>
            <p:spPr>
              <a:xfrm>
                <a:off x="883375" y="1280610"/>
                <a:ext cx="7349769" cy="3179289"/>
              </a:xfrm>
            </p:spPr>
            <p:txBody>
              <a:bodyPr/>
              <a:lstStyle/>
              <a:p>
                <a:pPr marL="101600" indent="0" algn="just">
                  <a:lnSpc>
                    <a:spcPct val="107000"/>
                  </a:lnSpc>
                  <a:spcAft>
                    <a:spcPts val="800"/>
                  </a:spcAft>
                  <a:buNone/>
                </a:pP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Assuming we know the effective solar irradiance (</a:t>
                </a:r>
                <a14:m>
                  <m:oMath xmlns:m="http://schemas.openxmlformats.org/officeDocument/2006/math">
                    <m:sSub>
                      <m:sSubPr>
                        <m:ctrlPr>
                          <a:rPr lang="en-US" sz="1600" i="1">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rPr>
                        </m:ctrlPr>
                      </m:sSubPr>
                      <m:e>
                        <m:r>
                          <a:rPr lang="en-US" sz="1600" i="1">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rPr>
                          <m:t>𝐺</m:t>
                        </m:r>
                      </m:e>
                      <m:sub>
                        <m:r>
                          <a:rPr lang="en-US" sz="1600" i="1">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rPr>
                          <m:t>𝑒</m:t>
                        </m:r>
                      </m:sub>
                    </m:sSub>
                  </m:oMath>
                </a14:m>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 at the given time and location, we can estimate the power output (</a:t>
                </a:r>
                <a14:m>
                  <m:oMath xmlns:m="http://schemas.openxmlformats.org/officeDocument/2006/math">
                    <m:sSub>
                      <m:sSubPr>
                        <m:ctrlP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𝑃</m:t>
                        </m:r>
                      </m:e>
                      <m:sub>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0</m:t>
                        </m:r>
                      </m:sub>
                    </m:sSub>
                  </m:oMath>
                </a14:m>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 using the following equation:</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101600" indent="0" algn="just">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US" sz="1700" i="1" smtClean="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7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𝑃</m:t>
                          </m:r>
                        </m:e>
                        <m:sub>
                          <m:r>
                            <a:rPr lang="en-US" sz="17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0</m:t>
                          </m:r>
                        </m:sub>
                      </m:sSub>
                      <m:r>
                        <a:rPr lang="en-US" sz="17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m:t>
                      </m:r>
                      <m:r>
                        <a:rPr lang="en-US" sz="1700" b="0" i="1" smtClean="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𝑘</m:t>
                      </m:r>
                      <m:r>
                        <a:rPr lang="en-US" sz="1700" b="0" i="1" smtClean="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 </m:t>
                      </m:r>
                      <m:r>
                        <a:rPr lang="el-GR" sz="1700" i="1" smtClean="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𝜂</m:t>
                      </m:r>
                      <m:r>
                        <a:rPr lang="en-US" sz="1700" b="0" i="1" smtClean="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 </m:t>
                      </m:r>
                      <m:sSub>
                        <m:sSubPr>
                          <m:ctrlPr>
                            <a:rPr lang="en-US" sz="1700" i="1">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rPr>
                          </m:ctrlPr>
                        </m:sSubPr>
                        <m:e>
                          <m:r>
                            <a:rPr lang="en-US" sz="1700" i="1">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rPr>
                            <m:t>𝐺</m:t>
                          </m:r>
                        </m:e>
                        <m:sub>
                          <m:r>
                            <a:rPr lang="en-US" sz="1700" i="1">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rPr>
                            <m:t>𝑒</m:t>
                          </m:r>
                        </m:sub>
                      </m:sSub>
                      <m:r>
                        <a:rPr lang="en-US" sz="1700" b="0" i="1" smtClean="0">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rPr>
                        <m:t> </m:t>
                      </m:r>
                      <m:r>
                        <a:rPr lang="en-US" sz="17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𝐴</m:t>
                      </m:r>
                    </m:oMath>
                  </m:oMathPara>
                </a14:m>
                <a:endParaRPr lang="en-US" sz="1700" i="1"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101600" indent="0" algn="just">
                  <a:lnSpc>
                    <a:spcPct val="107000"/>
                  </a:lnSpc>
                  <a:spcAft>
                    <a:spcPts val="800"/>
                  </a:spcAft>
                  <a:buNone/>
                </a:pP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wherein,</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101600" indent="0" algn="just">
                  <a:lnSpc>
                    <a:spcPct val="107000"/>
                  </a:lnSpc>
                  <a:spcAft>
                    <a:spcPts val="800"/>
                  </a:spcAft>
                  <a:buNone/>
                </a:pPr>
                <a14:m>
                  <m:oMath xmlns:m="http://schemas.openxmlformats.org/officeDocument/2006/math">
                    <m:sSub>
                      <m:sSubPr>
                        <m:ctrlP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𝐺</m:t>
                        </m:r>
                      </m:e>
                      <m:sub>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𝑒</m:t>
                        </m:r>
                      </m:sub>
                    </m:sSub>
                  </m:oMath>
                </a14:m>
                <a:r>
                  <a:rPr lang="en-US" sz="1500" dirty="0">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a:t> is the effective solar irradiance incident on the panel </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101600" indent="0" algn="just">
                  <a:lnSpc>
                    <a:spcPct val="107000"/>
                  </a:lnSpc>
                  <a:spcAft>
                    <a:spcPts val="800"/>
                  </a:spcAft>
                  <a:buNone/>
                </a:pPr>
                <a14:m>
                  <m:oMath xmlns:m="http://schemas.openxmlformats.org/officeDocument/2006/math">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𝐴</m:t>
                    </m:r>
                  </m:oMath>
                </a14:m>
                <a:r>
                  <a:rPr lang="en-US" sz="1500" dirty="0">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a:t> is the total </a:t>
                </a: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surface area of the panel</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101600" indent="0" algn="just">
                  <a:lnSpc>
                    <a:spcPct val="107000"/>
                  </a:lnSpc>
                  <a:spcAft>
                    <a:spcPts val="800"/>
                  </a:spcAft>
                  <a:buNone/>
                </a:pPr>
                <a14:m>
                  <m:oMath xmlns:m="http://schemas.openxmlformats.org/officeDocument/2006/math">
                    <m:sSub>
                      <m:sSubPr>
                        <m:ctrlP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𝜂</m:t>
                        </m:r>
                      </m:e>
                      <m:sub>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 </m:t>
                        </m:r>
                      </m:sub>
                    </m:sSub>
                  </m:oMath>
                </a14:m>
                <a:r>
                  <a:rPr lang="en-US" sz="1500" dirty="0">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a:t>is the solar conversion efficiency</a:t>
                </a:r>
              </a:p>
              <a:p>
                <a:pPr marL="101600" indent="0" algn="just">
                  <a:lnSpc>
                    <a:spcPct val="107000"/>
                  </a:lnSpc>
                  <a:spcAft>
                    <a:spcPts val="800"/>
                  </a:spcAft>
                  <a:buNone/>
                </a:pPr>
                <a14:m>
                  <m:oMath xmlns:m="http://schemas.openxmlformats.org/officeDocument/2006/math">
                    <m:r>
                      <a:rPr lang="en-US" sz="1600" b="0" i="1" smtClean="0">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rPr>
                      <m:t>𝑘</m:t>
                    </m:r>
                  </m:oMath>
                </a14:m>
                <a:r>
                  <a:rPr lang="en-US" sz="1500" dirty="0">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a:t> is the correction/loss factor</a:t>
                </a:r>
              </a:p>
              <a:p>
                <a:pPr marL="101600" indent="0" algn="just">
                  <a:lnSpc>
                    <a:spcPct val="107000"/>
                  </a:lnSpc>
                  <a:spcAft>
                    <a:spcPts val="800"/>
                  </a:spcAft>
                  <a:buNone/>
                </a:pP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101600" indent="0" algn="just">
                  <a:buNone/>
                </a:pPr>
                <a:endParaRPr lang="en-US" sz="1500" dirty="0">
                  <a:solidFill>
                    <a:schemeClr val="tx1">
                      <a:lumMod val="50000"/>
                    </a:schemeClr>
                  </a:solidFill>
                </a:endParaRPr>
              </a:p>
            </p:txBody>
          </p:sp>
        </mc:Choice>
        <mc:Fallback xmlns="">
          <p:sp>
            <p:nvSpPr>
              <p:cNvPr id="7" name="Text Placeholder 6">
                <a:extLst>
                  <a:ext uri="{FF2B5EF4-FFF2-40B4-BE49-F238E27FC236}">
                    <a16:creationId xmlns:a16="http://schemas.microsoft.com/office/drawing/2014/main" id="{77AE5527-0C97-4E6C-8075-06831BBEA3D6}"/>
                  </a:ext>
                </a:extLst>
              </p:cNvPr>
              <p:cNvSpPr>
                <a:spLocks noGrp="1" noRot="1" noChangeAspect="1" noMove="1" noResize="1" noEditPoints="1" noAdjustHandles="1" noChangeArrowheads="1" noChangeShapeType="1" noTextEdit="1"/>
              </p:cNvSpPr>
              <p:nvPr>
                <p:ph type="body" idx="1"/>
              </p:nvPr>
            </p:nvSpPr>
            <p:spPr>
              <a:xfrm>
                <a:off x="883375" y="1280610"/>
                <a:ext cx="7349769" cy="3179289"/>
              </a:xfrm>
              <a:blipFill>
                <a:blip r:embed="rId3"/>
                <a:stretch>
                  <a:fillRect l="-166" t="-1724" r="-1493"/>
                </a:stretch>
              </a:blipFill>
            </p:spPr>
            <p:txBody>
              <a:bodyPr/>
              <a:lstStyle/>
              <a:p>
                <a:r>
                  <a:rPr lang="en-US">
                    <a:noFill/>
                  </a:rPr>
                  <a:t> </a:t>
                </a:r>
              </a:p>
            </p:txBody>
          </p:sp>
        </mc:Fallback>
      </mc:AlternateContent>
    </p:spTree>
    <p:extLst>
      <p:ext uri="{BB962C8B-B14F-4D97-AF65-F5344CB8AC3E}">
        <p14:creationId xmlns:p14="http://schemas.microsoft.com/office/powerpoint/2010/main" val="4244472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1000"/>
                                        <p:tgtEl>
                                          <p:spTgt spid="7">
                                            <p:txEl>
                                              <p:pRg st="5" end="5"/>
                                            </p:txEl>
                                          </p:spTgt>
                                        </p:tgtEl>
                                      </p:cBhvr>
                                    </p:animEffect>
                                    <p:anim calcmode="lin" valueType="num">
                                      <p:cBhvr>
                                        <p:cTn id="3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1000"/>
                                        <p:tgtEl>
                                          <p:spTgt spid="7">
                                            <p:txEl>
                                              <p:pRg st="6" end="6"/>
                                            </p:txEl>
                                          </p:spTgt>
                                        </p:tgtEl>
                                      </p:cBhvr>
                                    </p:animEffect>
                                    <p:anim calcmode="lin" valueType="num">
                                      <p:cBhvr>
                                        <p:cTn id="4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3016403" y="718427"/>
            <a:ext cx="3320602" cy="33812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700" dirty="0"/>
              <a:t>LAMBERT’s COSINE LAW</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D4DA20B-8095-4A50-85F4-D1AE4673448F}"/>
                  </a:ext>
                </a:extLst>
              </p:cNvPr>
              <p:cNvSpPr>
                <a:spLocks noGrp="1"/>
              </p:cNvSpPr>
              <p:nvPr>
                <p:ph type="body" idx="1"/>
              </p:nvPr>
            </p:nvSpPr>
            <p:spPr>
              <a:xfrm>
                <a:off x="613025" y="1324845"/>
                <a:ext cx="7917949" cy="2762100"/>
              </a:xfrm>
            </p:spPr>
            <p:txBody>
              <a:bodyPr/>
              <a:lstStyle/>
              <a:p>
                <a:pPr marL="101600" indent="0" algn="just">
                  <a:buNone/>
                </a:pP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It states that the effective irradiance (</a:t>
                </a:r>
                <a14:m>
                  <m:oMath xmlns:m="http://schemas.openxmlformats.org/officeDocument/2006/math">
                    <m:sSub>
                      <m:sSubPr>
                        <m:ctrlP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𝐸</m:t>
                        </m:r>
                      </m:e>
                      <m:sub>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𝑒</m:t>
                        </m:r>
                      </m:sub>
                    </m:sSub>
                  </m:oMath>
                </a14:m>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 received on a surface is the component of incident irradiance (</a:t>
                </a:r>
                <a14:m>
                  <m:oMath xmlns:m="http://schemas.openxmlformats.org/officeDocument/2006/math">
                    <m:sSub>
                      <m:sSubPr>
                        <m:ctrlPr>
                          <a:rPr lang="en-US" sz="15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ctrlPr>
                      </m:sSubPr>
                      <m:e>
                        <m:r>
                          <a:rPr lang="en-US" sz="15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𝐸</m:t>
                        </m:r>
                      </m:e>
                      <m:sub>
                        <m:r>
                          <a:rPr lang="en-US" sz="15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0</m:t>
                        </m:r>
                      </m:sub>
                    </m:sSub>
                  </m:oMath>
                </a14:m>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 along the normal vector of that surface. </a:t>
                </a:r>
              </a:p>
              <a:p>
                <a:pPr marL="101600" indent="0" algn="just">
                  <a:buNone/>
                </a:pPr>
                <a:endParaRPr lang="en-US" sz="1500" dirty="0">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endParaRPr>
              </a:p>
              <a:p>
                <a:pPr marL="101600" indent="0" algn="just">
                  <a:buNone/>
                </a:pP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Mathematically speaking, </a:t>
                </a:r>
                <a14:m>
                  <m:oMath xmlns:m="http://schemas.openxmlformats.org/officeDocument/2006/math">
                    <m:sSub>
                      <m:sSubPr>
                        <m:ctrlP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𝐸</m:t>
                        </m:r>
                      </m:e>
                      <m:sub>
                        <m:r>
                          <a:rPr lang="en-US" sz="15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𝑒</m:t>
                        </m:r>
                      </m:sub>
                    </m:sSub>
                    <m:r>
                      <a:rPr lang="en-US" sz="1500" i="1">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m:t>=</m:t>
                    </m:r>
                    <m:sSub>
                      <m:sSubPr>
                        <m:ctrlPr>
                          <a:rPr lang="en-US" sz="1500" i="1">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m:ctrlPr>
                      </m:sSubPr>
                      <m:e>
                        <m:r>
                          <a:rPr lang="en-US" sz="1500" i="1">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m:t>𝐸</m:t>
                        </m:r>
                      </m:e>
                      <m:sub>
                        <m:r>
                          <a:rPr lang="en-US" sz="1500" i="1">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m:t>0</m:t>
                        </m:r>
                      </m:sub>
                    </m:sSub>
                    <m:func>
                      <m:funcPr>
                        <m:ctrlPr>
                          <a:rPr lang="en-US" sz="1500" i="1">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m:ctrlPr>
                      </m:funcPr>
                      <m:fName>
                        <m:r>
                          <m:rPr>
                            <m:sty m:val="p"/>
                          </m:rPr>
                          <a:rPr lang="en-US" sz="1500">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m:t>cos</m:t>
                        </m:r>
                      </m:fName>
                      <m:e>
                        <m:r>
                          <a:rPr lang="en-US" sz="1500" i="1">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m:t>𝜃</m:t>
                        </m:r>
                      </m:e>
                    </m:func>
                    <m:r>
                      <a:rPr lang="en-US" sz="1500" b="0" i="0" smtClean="0">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m:t>,</m:t>
                    </m:r>
                  </m:oMath>
                </a14:m>
                <a:r>
                  <a:rPr lang="en-US" sz="1500" dirty="0">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a:t>wherein </a:t>
                </a:r>
                <a14:m>
                  <m:oMath xmlns:m="http://schemas.openxmlformats.org/officeDocument/2006/math">
                    <m:r>
                      <a:rPr lang="en-US" sz="15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𝜃</m:t>
                    </m:r>
                  </m:oMath>
                </a14:m>
                <a:r>
                  <a:rPr lang="en-US" sz="1500" dirty="0">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a:t> is the angle between the incident irradiance and normal vector of surface</a:t>
                </a:r>
                <a:endParaRPr lang="en-US" sz="1500" dirty="0">
                  <a:solidFill>
                    <a:schemeClr val="tx1">
                      <a:lumMod val="50000"/>
                    </a:schemeClr>
                  </a:solidFill>
                </a:endParaRPr>
              </a:p>
            </p:txBody>
          </p:sp>
        </mc:Choice>
        <mc:Fallback xmlns="">
          <p:sp>
            <p:nvSpPr>
              <p:cNvPr id="3" name="Text Placeholder 2">
                <a:extLst>
                  <a:ext uri="{FF2B5EF4-FFF2-40B4-BE49-F238E27FC236}">
                    <a16:creationId xmlns:a16="http://schemas.microsoft.com/office/drawing/2014/main" id="{1D4DA20B-8095-4A50-85F4-D1AE4673448F}"/>
                  </a:ext>
                </a:extLst>
              </p:cNvPr>
              <p:cNvSpPr>
                <a:spLocks noGrp="1" noRot="1" noChangeAspect="1" noMove="1" noResize="1" noEditPoints="1" noAdjustHandles="1" noChangeArrowheads="1" noChangeShapeType="1" noTextEdit="1"/>
              </p:cNvSpPr>
              <p:nvPr>
                <p:ph type="body" idx="1"/>
              </p:nvPr>
            </p:nvSpPr>
            <p:spPr>
              <a:xfrm>
                <a:off x="613025" y="1324845"/>
                <a:ext cx="7917949" cy="2762100"/>
              </a:xfrm>
              <a:blipFill>
                <a:blip r:embed="rId3"/>
                <a:stretch>
                  <a:fillRect l="-154" t="-1987" r="-1541"/>
                </a:stretch>
              </a:blipFill>
            </p:spPr>
            <p:txBody>
              <a:bodyPr/>
              <a:lstStyle/>
              <a:p>
                <a:r>
                  <a:rPr lang="en-US">
                    <a:noFill/>
                  </a:rPr>
                  <a:t> </a:t>
                </a:r>
              </a:p>
            </p:txBody>
          </p:sp>
        </mc:Fallback>
      </mc:AlternateContent>
      <p:pic>
        <p:nvPicPr>
          <p:cNvPr id="8" name="Picture 7" descr="A picture containing sketch, line, diagram&#10;&#10;Description automatically generated">
            <a:extLst>
              <a:ext uri="{FF2B5EF4-FFF2-40B4-BE49-F238E27FC236}">
                <a16:creationId xmlns:a16="http://schemas.microsoft.com/office/drawing/2014/main" id="{6BE2CD9E-E295-4E6A-A561-BF0C2635743B}"/>
              </a:ext>
            </a:extLst>
          </p:cNvPr>
          <p:cNvPicPr>
            <a:picLocks noChangeAspect="1"/>
          </p:cNvPicPr>
          <p:nvPr/>
        </p:nvPicPr>
        <p:blipFill>
          <a:blip r:embed="rId4"/>
          <a:stretch>
            <a:fillRect/>
          </a:stretch>
        </p:blipFill>
        <p:spPr>
          <a:xfrm>
            <a:off x="2674324" y="2571750"/>
            <a:ext cx="4162412" cy="1941255"/>
          </a:xfrm>
          <a:prstGeom prst="rect">
            <a:avLst/>
          </a:prstGeom>
        </p:spPr>
      </p:pic>
    </p:spTree>
    <p:extLst>
      <p:ext uri="{BB962C8B-B14F-4D97-AF65-F5344CB8AC3E}">
        <p14:creationId xmlns:p14="http://schemas.microsoft.com/office/powerpoint/2010/main" val="1042312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1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201" name="Google Shape;201;p17"/>
          <p:cNvGrpSpPr/>
          <p:nvPr/>
        </p:nvGrpSpPr>
        <p:grpSpPr>
          <a:xfrm>
            <a:off x="3317258" y="473609"/>
            <a:ext cx="2509394" cy="2463112"/>
            <a:chOff x="576654" y="555403"/>
            <a:chExt cx="3865959" cy="3794658"/>
          </a:xfrm>
        </p:grpSpPr>
        <p:sp>
          <p:nvSpPr>
            <p:cNvPr id="202" name="Google Shape;202;p17"/>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7"/>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7"/>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7"/>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7"/>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681B47D-4B7B-4CA7-AA13-F54175B55613}"/>
                  </a:ext>
                </a:extLst>
              </p:cNvPr>
              <p:cNvSpPr txBox="1"/>
              <p:nvPr/>
            </p:nvSpPr>
            <p:spPr>
              <a:xfrm>
                <a:off x="917559" y="1107147"/>
                <a:ext cx="7336465" cy="3004220"/>
              </a:xfrm>
              <a:prstGeom prst="rect">
                <a:avLst/>
              </a:prstGeom>
              <a:noFill/>
            </p:spPr>
            <p:txBody>
              <a:bodyPr wrap="square" rtlCol="0">
                <a:spAutoFit/>
              </a:bodyPr>
              <a:lstStyle/>
              <a:p>
                <a:pPr algn="just">
                  <a:lnSpc>
                    <a:spcPct val="107000"/>
                  </a:lnSpc>
                  <a:spcAft>
                    <a:spcPts val="800"/>
                  </a:spcAft>
                </a:pPr>
                <a:r>
                  <a:rPr lang="en-US" sz="1500" dirty="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a:t>According to this law, we can say that </a:t>
                </a:r>
                <a14:m>
                  <m:oMath xmlns:m="http://schemas.openxmlformats.org/officeDocument/2006/math">
                    <m:sSub>
                      <m:sSubPr>
                        <m:ctrlP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ctrlPr>
                      </m:sSubPr>
                      <m:e>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𝐺</m:t>
                        </m:r>
                      </m:e>
                      <m:sub>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𝑒</m:t>
                        </m:r>
                      </m:sub>
                    </m:sSub>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m:t>
                    </m:r>
                    <m:sSub>
                      <m:sSubPr>
                        <m:ctrlP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ctrlPr>
                      </m:sSubPr>
                      <m:e>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𝐺</m:t>
                        </m:r>
                      </m:e>
                      <m:sub>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0</m:t>
                        </m:r>
                      </m:sub>
                    </m:sSub>
                    <m:func>
                      <m:funcPr>
                        <m:ctrlP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ctrlPr>
                      </m:funcPr>
                      <m:fName>
                        <m:r>
                          <m:rPr>
                            <m:sty m:val="p"/>
                          </m:rPr>
                          <a:rPr lang="en-US" sz="150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cos</m:t>
                        </m:r>
                      </m:fName>
                      <m:e>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𝜃</m:t>
                        </m:r>
                      </m:e>
                    </m:func>
                  </m:oMath>
                </a14:m>
                <a:endParaRPr lang="en-US" sz="1500" dirty="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endParaRPr>
              </a:p>
              <a:p>
                <a:pPr algn="just">
                  <a:lnSpc>
                    <a:spcPct val="107000"/>
                  </a:lnSpc>
                  <a:spcAft>
                    <a:spcPts val="800"/>
                  </a:spcAft>
                </a:pPr>
                <a:r>
                  <a:rPr lang="en-US" sz="1500" dirty="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a:t>Here, </a:t>
                </a:r>
                <a14:m>
                  <m:oMath xmlns:m="http://schemas.openxmlformats.org/officeDocument/2006/math">
                    <m:sSub>
                      <m:sSubPr>
                        <m:ctrlP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ctrlPr>
                      </m:sSubPr>
                      <m:e>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𝐺</m:t>
                        </m:r>
                      </m:e>
                      <m:sub>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0</m:t>
                        </m:r>
                      </m:sub>
                    </m:sSub>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m:t>
                    </m:r>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𝑆</m:t>
                    </m:r>
                    <m:func>
                      <m:funcPr>
                        <m:ctrlP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ctrlPr>
                      </m:funcPr>
                      <m:fName>
                        <m:r>
                          <m:rPr>
                            <m:sty m:val="p"/>
                          </m:rPr>
                          <a:rPr lang="en-US" sz="150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cos</m:t>
                        </m:r>
                      </m:fName>
                      <m:e>
                        <m:r>
                          <a:rPr lang="en-US" sz="1500" i="1">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𝜁</m:t>
                        </m:r>
                      </m:e>
                    </m:func>
                  </m:oMath>
                </a14:m>
                <a:r>
                  <a:rPr lang="en-US" sz="1500" dirty="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a:t>, where </a:t>
                </a:r>
                <a14:m>
                  <m:oMath xmlns:m="http://schemas.openxmlformats.org/officeDocument/2006/math">
                    <m:r>
                      <a:rPr lang="en-US" sz="1500" i="1">
                        <a:solidFill>
                          <a:schemeClr val="tx1">
                            <a:lumMod val="50000"/>
                          </a:schemeClr>
                        </a:solidFill>
                        <a:latin typeface="Cambria Math" panose="02040503050406030204" pitchFamily="18" charset="0"/>
                        <a:ea typeface="Cambria Math" panose="02040503050406030204" pitchFamily="18" charset="0"/>
                      </a:rPr>
                      <m:t>𝑆</m:t>
                    </m:r>
                  </m:oMath>
                </a14:m>
                <a:r>
                  <a:rPr lang="en-US" sz="1500" dirty="0">
                    <a:solidFill>
                      <a:schemeClr val="tx1">
                        <a:lumMod val="50000"/>
                      </a:schemeClr>
                    </a:solidFill>
                    <a:latin typeface="Cambria Math" panose="02040503050406030204" pitchFamily="18" charset="0"/>
                    <a:ea typeface="Cambria Math" panose="02040503050406030204" pitchFamily="18" charset="0"/>
                  </a:rPr>
                  <a:t> is the solar constant approximately equal to 1361 W/m</a:t>
                </a:r>
                <a:r>
                  <a:rPr lang="en-US" sz="1500" baseline="30000" dirty="0">
                    <a:solidFill>
                      <a:schemeClr val="tx1">
                        <a:lumMod val="50000"/>
                      </a:schemeClr>
                    </a:solidFill>
                    <a:latin typeface="Cambria Math" panose="02040503050406030204" pitchFamily="18" charset="0"/>
                    <a:ea typeface="Cambria Math" panose="02040503050406030204" pitchFamily="18" charset="0"/>
                  </a:rPr>
                  <a:t>2</a:t>
                </a:r>
                <a:r>
                  <a:rPr lang="en-US" sz="1500" dirty="0">
                    <a:solidFill>
                      <a:schemeClr val="tx1">
                        <a:lumMod val="50000"/>
                      </a:schemeClr>
                    </a:solidFill>
                    <a:latin typeface="Cambria Math" panose="02040503050406030204" pitchFamily="18" charset="0"/>
                    <a:ea typeface="Cambria Math" panose="02040503050406030204" pitchFamily="18" charset="0"/>
                  </a:rPr>
                  <a:t> and ζ denotes the zenith angle, which is the complement of altitude angle, </a:t>
                </a:r>
                <a14:m>
                  <m:oMath xmlns:m="http://schemas.openxmlformats.org/officeDocument/2006/math">
                    <m:r>
                      <a:rPr lang="en-US" sz="1500" i="1" smtClean="0">
                        <a:solidFill>
                          <a:schemeClr val="tx1">
                            <a:lumMod val="50000"/>
                          </a:schemeClr>
                        </a:solidFill>
                        <a:latin typeface="Cambria Math" panose="02040503050406030204" pitchFamily="18" charset="0"/>
                        <a:ea typeface="Cambria Math" panose="02040503050406030204" pitchFamily="18" charset="0"/>
                      </a:rPr>
                      <m:t>𝛼</m:t>
                    </m:r>
                  </m:oMath>
                </a14:m>
                <a:r>
                  <a:rPr lang="en-US" sz="1500" dirty="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a:t>  </a:t>
                </a:r>
              </a:p>
              <a:p>
                <a:pPr algn="just">
                  <a:lnSpc>
                    <a:spcPct val="107000"/>
                  </a:lnSpc>
                  <a:spcAft>
                    <a:spcPts val="800"/>
                  </a:spcAft>
                </a:pPr>
                <a:r>
                  <a:rPr lang="en-US" sz="1500" dirty="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a:t>Thus, </a:t>
                </a:r>
                <a14:m>
                  <m:oMath xmlns:m="http://schemas.openxmlformats.org/officeDocument/2006/math">
                    <m:sSub>
                      <m:sSubPr>
                        <m:ctrlPr>
                          <a:rPr lang="en-US" sz="1500" i="1">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ctrlPr>
                      </m:sSubPr>
                      <m:e>
                        <m:r>
                          <a:rPr lang="en-US" sz="1500" i="1">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𝐺</m:t>
                        </m:r>
                      </m:e>
                      <m:sub>
                        <m:r>
                          <a:rPr lang="en-US" sz="1500" i="1">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𝑒</m:t>
                        </m:r>
                      </m:sub>
                    </m:sSub>
                    <m:r>
                      <a:rPr lang="en-US" sz="1500" i="1">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m:t>
                    </m:r>
                    <m:r>
                      <a:rPr lang="en-US" sz="1500" i="1">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𝑆</m:t>
                    </m:r>
                    <m:func>
                      <m:funcPr>
                        <m:ctrlPr>
                          <a:rPr lang="en-US" sz="1500" i="1">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ctrlPr>
                      </m:funcPr>
                      <m:fName>
                        <m:r>
                          <m:rPr>
                            <m:sty m:val="p"/>
                          </m:rPr>
                          <a:rPr lang="en-US" sz="150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cos</m:t>
                        </m:r>
                      </m:fName>
                      <m:e>
                        <m:r>
                          <a:rPr lang="en-US" sz="1500" i="1">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𝜁</m:t>
                        </m:r>
                      </m:e>
                    </m:func>
                    <m:func>
                      <m:funcPr>
                        <m:ctrlPr>
                          <a:rPr lang="en-US" sz="1500" i="1">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ctrlPr>
                      </m:funcPr>
                      <m:fName>
                        <m:r>
                          <m:rPr>
                            <m:sty m:val="p"/>
                          </m:rPr>
                          <a:rPr lang="en-US" sz="150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cos</m:t>
                        </m:r>
                      </m:fName>
                      <m:e>
                        <m:r>
                          <a:rPr lang="en-US" sz="1500" i="1">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𝜃</m:t>
                        </m:r>
                      </m:e>
                    </m:func>
                  </m:oMath>
                </a14:m>
                <a:endParaRPr lang="en-US" sz="1500" dirty="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endParaRPr>
              </a:p>
              <a:p>
                <a:pPr algn="just">
                  <a:lnSpc>
                    <a:spcPct val="107000"/>
                  </a:lnSpc>
                  <a:spcAft>
                    <a:spcPts val="800"/>
                  </a:spcAft>
                </a:pPr>
                <a:r>
                  <a:rPr lang="en-US" sz="1500" dirty="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a:t>The </a:t>
                </a:r>
                <a14:m>
                  <m:oMath xmlns:m="http://schemas.openxmlformats.org/officeDocument/2006/math">
                    <m:r>
                      <a:rPr lang="en-US" sz="1600" b="0" i="1" smtClean="0">
                        <a:solidFill>
                          <a:schemeClr val="tx1">
                            <a:lumMod val="50000"/>
                          </a:schemeClr>
                        </a:solidFill>
                        <a:latin typeface="Cambria Math" panose="02040503050406030204" pitchFamily="18" charset="0"/>
                        <a:ea typeface="Calibri" panose="020F0502020204030204" pitchFamily="34" charset="0"/>
                        <a:cs typeface="Mangal" panose="02040503050203030202" pitchFamily="18" charset="0"/>
                      </a:rPr>
                      <m:t>𝑘</m:t>
                    </m:r>
                  </m:oMath>
                </a14:m>
                <a:r>
                  <a:rPr lang="en-US" sz="1500" dirty="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a:t>-factor consists of several corrections and/or losses due to various factors like temperature of panel, shading, soiling, spectral distribution, wiring resistance etc. </a:t>
                </a:r>
              </a:p>
              <a:p>
                <a:pPr algn="just">
                  <a:lnSpc>
                    <a:spcPct val="107000"/>
                  </a:lnSpc>
                  <a:spcAft>
                    <a:spcPts val="800"/>
                  </a:spcAft>
                </a:pPr>
                <a:r>
                  <a:rPr lang="en-US" sz="1500" dirty="0">
                    <a:solidFill>
                      <a:schemeClr val="tx1">
                        <a:lumMod val="50000"/>
                      </a:schemeClr>
                    </a:solidFill>
                    <a:effectLst/>
                    <a:latin typeface="Cambria Math" panose="02040503050406030204" pitchFamily="18" charset="0"/>
                    <a:ea typeface="Times New Roman" panose="02020603050405020304" pitchFamily="18" charset="0"/>
                    <a:cs typeface="Mangal" panose="02040503050203030202" pitchFamily="18" charset="0"/>
                  </a:rPr>
                  <a:t>Finally, the equation becomes as follows:</a:t>
                </a:r>
              </a:p>
              <a:p>
                <a:pPr algn="ctr">
                  <a:lnSpc>
                    <a:spcPct val="107000"/>
                  </a:lnSpc>
                  <a:spcAft>
                    <a:spcPts val="800"/>
                  </a:spcAft>
                </a:pPr>
                <a14:m>
                  <m:oMath xmlns:m="http://schemas.openxmlformats.org/officeDocument/2006/math">
                    <m:sSub>
                      <m:sSubPr>
                        <m:ctrlPr>
                          <a:rPr lang="en-US" sz="17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7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𝑃</m:t>
                        </m:r>
                      </m:e>
                      <m:sub>
                        <m:r>
                          <a:rPr lang="en-US" sz="17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0</m:t>
                        </m:r>
                      </m:sub>
                    </m:sSub>
                    <m:r>
                      <a:rPr lang="en-US" sz="17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m:t>
                    </m:r>
                    <m:r>
                      <a:rPr lang="en-US" sz="1700" b="0" i="1" smtClean="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𝑘</m:t>
                    </m:r>
                    <m:r>
                      <a:rPr lang="en-US" sz="1700" b="0" i="1" smtClean="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 </m:t>
                    </m:r>
                    <m:r>
                      <a:rPr lang="en-US" sz="1700" i="1">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𝜂</m:t>
                    </m:r>
                    <m:r>
                      <a:rPr lang="en-US" sz="1700" b="0" i="1" smtClean="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m:t> </m:t>
                    </m:r>
                    <m:r>
                      <a:rPr lang="en-US" sz="17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𝑆</m:t>
                    </m:r>
                    <m:r>
                      <a:rPr lang="en-US" sz="1700" b="0" i="1" smtClean="0">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𝐴</m:t>
                    </m:r>
                    <m:func>
                      <m:funcPr>
                        <m:ctrlPr>
                          <a:rPr lang="en-US" sz="17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ctrlPr>
                      </m:funcPr>
                      <m:fName>
                        <m:r>
                          <m:rPr>
                            <m:sty m:val="p"/>
                          </m:rPr>
                          <a:rPr lang="en-US" sz="1700">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cos</m:t>
                        </m:r>
                      </m:fName>
                      <m:e>
                        <m:r>
                          <a:rPr lang="en-US" sz="17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𝜁</m:t>
                        </m:r>
                        <m:func>
                          <m:funcPr>
                            <m:ctrlPr>
                              <a:rPr lang="en-US" sz="17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ctrlPr>
                          </m:funcPr>
                          <m:fName>
                            <m:r>
                              <m:rPr>
                                <m:sty m:val="p"/>
                              </m:rPr>
                              <a:rPr lang="en-US" sz="1700">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cos</m:t>
                            </m:r>
                          </m:fName>
                          <m:e>
                            <m:r>
                              <a:rPr lang="en-US" sz="1700" i="1">
                                <a:solidFill>
                                  <a:schemeClr val="tx1">
                                    <a:lumMod val="50000"/>
                                  </a:schemeClr>
                                </a:solidFill>
                                <a:latin typeface="Cambria Math" panose="02040503050406030204" pitchFamily="18" charset="0"/>
                                <a:ea typeface="Times New Roman" panose="02020603050405020304" pitchFamily="18" charset="0"/>
                                <a:cs typeface="Mangal" panose="02040503050203030202" pitchFamily="18" charset="0"/>
                              </a:rPr>
                              <m:t>𝜃</m:t>
                            </m:r>
                          </m:e>
                        </m:func>
                      </m:e>
                    </m:func>
                  </m:oMath>
                </a14:m>
                <a:r>
                  <a:rPr lang="en-US" sz="17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 </a:t>
                </a:r>
                <a:endParaRPr lang="en-US" sz="17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algn="just"/>
                <a:endParaRPr lang="en-US" dirty="0">
                  <a:solidFill>
                    <a:schemeClr val="tx1">
                      <a:lumMod val="50000"/>
                    </a:schemeClr>
                  </a:solidFill>
                </a:endParaRPr>
              </a:p>
            </p:txBody>
          </p:sp>
        </mc:Choice>
        <mc:Fallback xmlns="">
          <p:sp>
            <p:nvSpPr>
              <p:cNvPr id="2" name="TextBox 1">
                <a:extLst>
                  <a:ext uri="{FF2B5EF4-FFF2-40B4-BE49-F238E27FC236}">
                    <a16:creationId xmlns:a16="http://schemas.microsoft.com/office/drawing/2014/main" id="{D681B47D-4B7B-4CA7-AA13-F54175B55613}"/>
                  </a:ext>
                </a:extLst>
              </p:cNvPr>
              <p:cNvSpPr txBox="1">
                <a:spLocks noRot="1" noChangeAspect="1" noMove="1" noResize="1" noEditPoints="1" noAdjustHandles="1" noChangeArrowheads="1" noChangeShapeType="1" noTextEdit="1"/>
              </p:cNvSpPr>
              <p:nvPr/>
            </p:nvSpPr>
            <p:spPr>
              <a:xfrm>
                <a:off x="917559" y="1107147"/>
                <a:ext cx="7336465" cy="3004220"/>
              </a:xfrm>
              <a:prstGeom prst="rect">
                <a:avLst/>
              </a:prstGeom>
              <a:blipFill>
                <a:blip r:embed="rId3"/>
                <a:stretch>
                  <a:fillRect l="-333" t="-610" r="-333"/>
                </a:stretch>
              </a:blipFill>
            </p:spPr>
            <p:txBody>
              <a:bodyPr/>
              <a:lstStyle/>
              <a:p>
                <a:r>
                  <a:rPr lang="en-US">
                    <a:noFill/>
                  </a:rPr>
                  <a:t> </a:t>
                </a:r>
              </a:p>
            </p:txBody>
          </p:sp>
        </mc:Fallback>
      </mc:AlternateContent>
    </p:spTree>
    <p:extLst>
      <p:ext uri="{BB962C8B-B14F-4D97-AF65-F5344CB8AC3E}">
        <p14:creationId xmlns:p14="http://schemas.microsoft.com/office/powerpoint/2010/main" val="835567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457200" algn="ctr">
              <a:lnSpc>
                <a:spcPct val="107000"/>
              </a:lnSpc>
              <a:spcAft>
                <a:spcPts val="800"/>
              </a:spcAft>
            </a:pPr>
            <a:r>
              <a:rPr lang="en-US" sz="3700" dirty="0">
                <a:effectLst/>
                <a:latin typeface="Amatic SC" panose="00000500000000000000" pitchFamily="2" charset="-79"/>
                <a:ea typeface="Calibri" panose="020F0502020204030204" pitchFamily="34" charset="0"/>
                <a:cs typeface="Amatic SC" panose="00000500000000000000" pitchFamily="2" charset="-79"/>
              </a:rPr>
              <a:t>CALCULATION OF POWER OUTPUT</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mc:AlternateContent xmlns:mc="http://schemas.openxmlformats.org/markup-compatibility/2006" xmlns:a14="http://schemas.microsoft.com/office/drawing/2010/main">
        <mc:Choice Requires="a14">
          <p:sp>
            <p:nvSpPr>
              <p:cNvPr id="10" name="Text Box 2">
                <a:extLst>
                  <a:ext uri="{FF2B5EF4-FFF2-40B4-BE49-F238E27FC236}">
                    <a16:creationId xmlns:a16="http://schemas.microsoft.com/office/drawing/2014/main" id="{F90C8F4B-7FF0-4918-AF12-79A7433B12A7}"/>
                  </a:ext>
                </a:extLst>
              </p:cNvPr>
              <p:cNvSpPr txBox="1">
                <a:spLocks noChangeArrowheads="1"/>
              </p:cNvSpPr>
              <p:nvPr/>
            </p:nvSpPr>
            <p:spPr bwMode="auto">
              <a:xfrm>
                <a:off x="616688" y="1171904"/>
                <a:ext cx="7304568" cy="3261869"/>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just">
                  <a:lnSpc>
                    <a:spcPct val="107000"/>
                  </a:lnSpc>
                  <a:spcAft>
                    <a:spcPts val="800"/>
                  </a:spcAft>
                </a:pP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Assume the following standard sample data </a:t>
                </a:r>
                <a:r>
                  <a:rPr lang="en-US" sz="1400" dirty="0">
                    <a:solidFill>
                      <a:schemeClr val="tx1"/>
                    </a:solidFill>
                    <a:latin typeface="Cambria Math" panose="02040503050406030204" pitchFamily="18" charset="0"/>
                    <a:ea typeface="Calibri" panose="020F0502020204030204" pitchFamily="34" charset="0"/>
                    <a:cs typeface="Mangal" panose="02040503050203030202" pitchFamily="18" charset="0"/>
                  </a:rPr>
                  <a:t>at</a:t>
                </a: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 a certain instant:</a:t>
                </a:r>
                <a:endPar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lvl="0">
                  <a:lnSpc>
                    <a:spcPct val="107000"/>
                  </a:lnSpc>
                </a:pPr>
                <a14:m>
                  <m:oMath xmlns:m="http://schemas.openxmlformats.org/officeDocument/2006/math">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𝑆</m:t>
                    </m:r>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 = 1361</m:t>
                    </m:r>
                  </m:oMath>
                </a14:m>
                <a:r>
                  <a:rPr lang="en-US" sz="1400" dirty="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a:t> W/m</a:t>
                </a:r>
                <a:r>
                  <a:rPr lang="en-US" sz="1400" baseline="30000" dirty="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a:t>2</a:t>
                </a:r>
                <a14:m>
                  <m:oMath xmlns:m="http://schemas.openxmlformats.org/officeDocument/2006/math">
                    <m:r>
                      <a:rPr lang="en-US" sz="1400" i="1">
                        <a:solidFill>
                          <a:schemeClr val="tx1"/>
                        </a:solidFill>
                        <a:latin typeface="Cambria Math" panose="02040503050406030204" pitchFamily="18" charset="0"/>
                        <a:ea typeface="Times New Roman" panose="02020603050405020304" pitchFamily="18" charset="0"/>
                        <a:cs typeface="Mangal" panose="02040503050203030202" pitchFamily="18" charset="0"/>
                      </a:rPr>
                      <m:t>,</m:t>
                    </m:r>
                    <m:r>
                      <a:rPr lang="en-US" sz="1400" b="0" i="1" smtClean="0">
                        <a:solidFill>
                          <a:schemeClr val="tx1"/>
                        </a:solidFill>
                        <a:latin typeface="Cambria Math" panose="02040503050406030204" pitchFamily="18" charset="0"/>
                        <a:ea typeface="Times New Roman" panose="02020603050405020304" pitchFamily="18" charset="0"/>
                        <a:cs typeface="Mangal" panose="02040503050203030202" pitchFamily="18" charset="0"/>
                      </a:rPr>
                      <m:t> </m:t>
                    </m:r>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𝐴</m:t>
                    </m:r>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 = 1</m:t>
                    </m:r>
                  </m:oMath>
                </a14:m>
                <a:r>
                  <a:rPr lang="en-US" sz="1400" dirty="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a:t> m</a:t>
                </a:r>
                <a:r>
                  <a:rPr lang="en-US" sz="1400" baseline="30000" dirty="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a:t>2</a:t>
                </a:r>
                <a:r>
                  <a:rPr lang="en-US" sz="1400" dirty="0">
                    <a:solidFill>
                      <a:schemeClr val="tx1"/>
                    </a:solidFill>
                    <a:latin typeface="Cambria Math" panose="02040503050406030204" pitchFamily="18" charset="0"/>
                    <a:ea typeface="Times New Roman" panose="02020603050405020304" pitchFamily="18" charset="0"/>
                    <a:cs typeface="Mangal" panose="02040503050203030202" pitchFamily="18" charset="0"/>
                  </a:rPr>
                  <a:t>, </a:t>
                </a:r>
                <a14:m>
                  <m:oMath xmlns:m="http://schemas.openxmlformats.org/officeDocument/2006/math">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𝜂</m:t>
                    </m:r>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 = 0.25</m:t>
                    </m:r>
                    <m:r>
                      <a:rPr lang="en-US" sz="1400" b="0" i="0" smtClean="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 </m:t>
                    </m:r>
                    <m:r>
                      <a:rPr lang="en-US" sz="1400" b="0" i="1" smtClean="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 </m:t>
                    </m:r>
                    <m:r>
                      <a:rPr lang="en-US" sz="1400" i="1">
                        <a:solidFill>
                          <a:schemeClr val="tx1"/>
                        </a:solidFill>
                        <a:latin typeface="Cambria Math" panose="02040503050406030204" pitchFamily="18" charset="0"/>
                        <a:ea typeface="Times New Roman" panose="02020603050405020304" pitchFamily="18" charset="0"/>
                        <a:cs typeface="Mangal" panose="02040503050203030202" pitchFamily="18" charset="0"/>
                      </a:rPr>
                      <m:t>𝜁</m:t>
                    </m:r>
                    <m:r>
                      <a:rPr lang="en-US" sz="1400" i="1">
                        <a:solidFill>
                          <a:schemeClr val="tx1"/>
                        </a:solidFill>
                        <a:latin typeface="Cambria Math" panose="02040503050406030204" pitchFamily="18" charset="0"/>
                        <a:ea typeface="Times New Roman" panose="02020603050405020304" pitchFamily="18" charset="0"/>
                        <a:cs typeface="Mangal" panose="02040503050203030202" pitchFamily="18" charset="0"/>
                      </a:rPr>
                      <m:t>=</m:t>
                    </m:r>
                    <m:r>
                      <m:rPr>
                        <m:nor/>
                      </m:rPr>
                      <a:rPr lang="en-US" sz="1400" dirty="0">
                        <a:solidFill>
                          <a:schemeClr val="tx1"/>
                        </a:solidFill>
                        <a:latin typeface="Cambria Math" panose="02040503050406030204" pitchFamily="18" charset="0"/>
                        <a:ea typeface="Times New Roman" panose="02020603050405020304" pitchFamily="18" charset="0"/>
                        <a:cs typeface="Mangal" panose="02040503050203030202" pitchFamily="18" charset="0"/>
                      </a:rPr>
                      <m:t> </m:t>
                    </m:r>
                    <m:r>
                      <a:rPr lang="en-US" sz="1400" i="1">
                        <a:solidFill>
                          <a:schemeClr val="tx1"/>
                        </a:solidFill>
                        <a:latin typeface="Cambria Math" panose="02040503050406030204" pitchFamily="18" charset="0"/>
                        <a:ea typeface="Times New Roman" panose="02020603050405020304" pitchFamily="18" charset="0"/>
                        <a:cs typeface="Mangal" panose="02040503050203030202" pitchFamily="18" charset="0"/>
                      </a:rPr>
                      <m:t>1</m:t>
                    </m:r>
                    <m:r>
                      <a:rPr lang="en-US" sz="1400" b="0" i="1" smtClean="0">
                        <a:solidFill>
                          <a:schemeClr val="tx1"/>
                        </a:solidFill>
                        <a:latin typeface="Cambria Math" panose="02040503050406030204" pitchFamily="18" charset="0"/>
                        <a:ea typeface="Times New Roman" panose="02020603050405020304" pitchFamily="18" charset="0"/>
                        <a:cs typeface="Mangal" panose="02040503050203030202" pitchFamily="18" charset="0"/>
                      </a:rPr>
                      <m:t>0</m:t>
                    </m:r>
                    <m:r>
                      <a:rPr lang="en-US" sz="1400" i="1" smtClean="0">
                        <a:solidFill>
                          <a:schemeClr val="tx1"/>
                        </a:solidFill>
                        <a:latin typeface="Cambria Math" panose="02040503050406030204" pitchFamily="18" charset="0"/>
                        <a:ea typeface="Times New Roman" panose="02020603050405020304" pitchFamily="18" charset="0"/>
                        <a:cs typeface="Mangal" panose="02040503050203030202" pitchFamily="18" charset="0"/>
                      </a:rPr>
                      <m:t>°</m:t>
                    </m:r>
                    <m:r>
                      <a:rPr lang="en-US" sz="1400" b="0" i="0" smtClean="0">
                        <a:solidFill>
                          <a:schemeClr val="tx1"/>
                        </a:solidFill>
                        <a:latin typeface="Cambria Math" panose="02040503050406030204" pitchFamily="18" charset="0"/>
                        <a:ea typeface="Times New Roman" panose="02020603050405020304" pitchFamily="18" charset="0"/>
                        <a:cs typeface="Mangal" panose="02040503050203030202" pitchFamily="18" charset="0"/>
                      </a:rPr>
                      <m:t>,</m:t>
                    </m:r>
                    <m:r>
                      <a:rPr lang="en-US" sz="1400" b="0" i="1" smtClean="0">
                        <a:solidFill>
                          <a:schemeClr val="tx1"/>
                        </a:solidFill>
                        <a:latin typeface="Cambria Math" panose="02040503050406030204" pitchFamily="18" charset="0"/>
                        <a:ea typeface="Times New Roman" panose="02020603050405020304" pitchFamily="18" charset="0"/>
                        <a:cs typeface="Mangal" panose="02040503050203030202" pitchFamily="18" charset="0"/>
                      </a:rPr>
                      <m:t>  </m:t>
                    </m:r>
                    <m:r>
                      <a:rPr lang="en-US" sz="1400" b="0" i="1"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𝑘</m:t>
                    </m:r>
                    <m:r>
                      <a:rPr lang="en-US" sz="1400" b="0" i="1"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=1 (</m:t>
                    </m:r>
                    <m:r>
                      <m:rPr>
                        <m:sty m:val="p"/>
                      </m:rPr>
                      <a:rPr lang="en-US" sz="1400" b="0" i="0"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ideal</m:t>
                    </m:r>
                    <m:r>
                      <a:rPr lang="en-US" sz="1400" b="0" i="0"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 </m:t>
                    </m:r>
                    <m:r>
                      <m:rPr>
                        <m:sty m:val="p"/>
                      </m:rPr>
                      <a:rPr lang="en-US" sz="1400" b="0" i="0"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case</m:t>
                    </m:r>
                    <m:r>
                      <a:rPr lang="en-US" sz="1400" b="0" i="0"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 </m:t>
                    </m:r>
                    <m:r>
                      <m:rPr>
                        <m:sty m:val="p"/>
                      </m:rPr>
                      <a:rPr lang="en-US" sz="1400" b="0" i="0"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with</m:t>
                    </m:r>
                    <m:r>
                      <a:rPr lang="en-US" sz="1400" b="0" i="0"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 </m:t>
                    </m:r>
                    <m:r>
                      <m:rPr>
                        <m:sty m:val="p"/>
                      </m:rPr>
                      <a:rPr lang="en-US" sz="1400" b="0" i="0"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no</m:t>
                    </m:r>
                    <m:r>
                      <a:rPr lang="en-US" sz="1400" b="0" i="0"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 </m:t>
                    </m:r>
                    <m:r>
                      <m:rPr>
                        <m:sty m:val="p"/>
                      </m:rPr>
                      <a:rPr lang="en-US" sz="1400" b="0" i="0"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losses</m:t>
                    </m:r>
                    <m:r>
                      <a:rPr lang="en-US" sz="1400" b="0" i="1" smtClean="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m:t>)</m:t>
                    </m:r>
                  </m:oMath>
                </a14:m>
                <a:endParaRPr lang="en-US" sz="1400" b="0" i="0" dirty="0">
                  <a:solidFill>
                    <a:schemeClr val="tx1"/>
                  </a:solidFill>
                  <a:latin typeface="Cambria Math" panose="02040503050406030204" pitchFamily="18" charset="0"/>
                  <a:ea typeface="Times New Roman" panose="02020603050405020304" pitchFamily="18" charset="0"/>
                  <a:cs typeface="Mangal" panose="02040503050203030202" pitchFamily="18" charset="0"/>
                </a:endParaRPr>
              </a:p>
              <a:p>
                <a:pPr lvl="0" algn="just">
                  <a:lnSpc>
                    <a:spcPct val="107000"/>
                  </a:lnSpc>
                </a:pPr>
                <a14:m>
                  <m:oMath xmlns:m="http://schemas.openxmlformats.org/officeDocument/2006/math">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𝜃</m:t>
                    </m:r>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 </m:t>
                    </m:r>
                    <m:d>
                      <m:dPr>
                        <m:ctrlP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ctrlPr>
                      </m:dPr>
                      <m:e>
                        <m:r>
                          <m:rPr>
                            <m:sty m:val="p"/>
                          </m:rPr>
                          <a:rPr lang="en-US" sz="140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w</m:t>
                        </m:r>
                        <m:r>
                          <m:rPr>
                            <m:sty m:val="p"/>
                          </m:rPr>
                          <a:rPr lang="en-US" sz="1400" smtClean="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ith</m:t>
                        </m:r>
                        <m:r>
                          <a:rPr lang="en-US" sz="1400" smtClean="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 </m:t>
                        </m:r>
                        <m:r>
                          <m:rPr>
                            <m:sty m:val="p"/>
                          </m:rPr>
                          <a:rPr lang="en-US" sz="1400" smtClean="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tracker</m:t>
                        </m:r>
                      </m:e>
                    </m:d>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=0°</m:t>
                    </m:r>
                  </m:oMath>
                </a14:m>
                <a:r>
                  <a:rPr lang="en-US" sz="1400" dirty="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a:t>, </a:t>
                </a:r>
                <a14:m>
                  <m:oMath xmlns:m="http://schemas.openxmlformats.org/officeDocument/2006/math">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𝜃</m:t>
                    </m:r>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 </m:t>
                    </m:r>
                    <m:d>
                      <m:dPr>
                        <m:ctrlP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ctrlPr>
                      </m:dPr>
                      <m:e>
                        <m:r>
                          <m:rPr>
                            <m:sty m:val="p"/>
                          </m:rPr>
                          <a:rPr lang="en-US" sz="140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without</m:t>
                        </m:r>
                        <m:r>
                          <a:rPr lang="en-US" sz="140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 </m:t>
                        </m:r>
                        <m:r>
                          <m:rPr>
                            <m:sty m:val="p"/>
                          </m:rPr>
                          <a:rPr lang="en-US" sz="140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tracker</m:t>
                        </m:r>
                      </m:e>
                    </m:d>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m:t>
                    </m:r>
                    <m:r>
                      <a:rPr lang="en-US" sz="1400" b="0" i="1" smtClean="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40</m:t>
                    </m:r>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m:t>
                    </m:r>
                  </m:oMath>
                </a14:m>
                <a:endPar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endParaRPr>
              </a:p>
              <a:p>
                <a:pPr algn="just">
                  <a:lnSpc>
                    <a:spcPct val="107000"/>
                  </a:lnSpc>
                  <a:spcAft>
                    <a:spcPts val="800"/>
                  </a:spcAft>
                </a:pP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Using the final equation, we get:</a:t>
                </a:r>
                <a:r>
                  <a:rPr lang="en-US" sz="1400" i="1" dirty="0">
                    <a:solidFill>
                      <a:schemeClr val="tx1"/>
                    </a:solidFill>
                    <a:latin typeface="Cambria Math" panose="02040503050406030204" pitchFamily="18" charset="0"/>
                    <a:ea typeface="Calibri" panose="020F0502020204030204" pitchFamily="34" charset="0"/>
                    <a:cs typeface="Mangal" panose="02040503050203030202" pitchFamily="18" charset="0"/>
                  </a:rPr>
                  <a:t> </a:t>
                </a:r>
              </a:p>
              <a:p>
                <a:pPr algn="just">
                  <a:lnSpc>
                    <a:spcPct val="107000"/>
                  </a:lnSpc>
                  <a:spcAft>
                    <a:spcPts val="800"/>
                  </a:spcAft>
                </a:pPr>
                <a14:m>
                  <m:oMath xmlns:m="http://schemas.openxmlformats.org/officeDocument/2006/math">
                    <m:sSub>
                      <m:sSubPr>
                        <m:ctrlP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𝑃</m:t>
                        </m:r>
                      </m:e>
                      <m:sub>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0</m:t>
                        </m:r>
                      </m:sub>
                    </m:sSub>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d>
                      <m:dPr>
                        <m:ctrlP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dPr>
                      <m:e>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with</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tracker</m:t>
                        </m:r>
                      </m:e>
                    </m:d>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m:t>
                    </m:r>
                    <m:r>
                      <a:rPr lang="en-US" sz="1400" b="0" i="0" smtClean="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1</m:t>
                    </m:r>
                    <m:r>
                      <a:rPr lang="en-US" sz="1400" b="0" i="1" smtClean="0">
                        <a:solidFill>
                          <a:schemeClr val="tx1"/>
                        </a:solidFill>
                        <a:effectLst/>
                        <a:latin typeface="Cambria Math" panose="02040503050406030204" pitchFamily="18" charset="0"/>
                        <a:ea typeface="Cambria Math" panose="02040503050406030204" pitchFamily="18" charset="0"/>
                        <a:cs typeface="Mangal" panose="02040503050203030202" pitchFamily="18" charset="0"/>
                      </a:rPr>
                      <m:t>×</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1361×</m:t>
                    </m:r>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cos</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(10°)×</m:t>
                    </m:r>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cos</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(0°)×0.2</m:t>
                    </m:r>
                  </m:oMath>
                </a14:m>
                <a:r>
                  <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5 </a:t>
                </a:r>
              </a:p>
              <a:p>
                <a:pPr algn="just">
                  <a:lnSpc>
                    <a:spcPct val="107000"/>
                  </a:lnSpc>
                  <a:spcAft>
                    <a:spcPts val="800"/>
                  </a:spcAft>
                </a:pPr>
                <a14:m>
                  <m:oMath xmlns:m="http://schemas.openxmlformats.org/officeDocument/2006/math">
                    <m:sSub>
                      <m:sSubPr>
                        <m:ctrlP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𝑃</m:t>
                        </m:r>
                      </m:e>
                      <m:sub>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0</m:t>
                        </m:r>
                      </m:sub>
                    </m:sSub>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d>
                      <m:dPr>
                        <m:ctrlP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dPr>
                      <m:e>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with</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tracker</m:t>
                        </m:r>
                      </m:e>
                    </m:d>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oMath>
                </a14:m>
                <a:r>
                  <a:rPr lang="en-US" sz="1400" dirty="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a:t> </a:t>
                </a:r>
                <a:r>
                  <a:rPr lang="en-US" sz="1400" dirty="0">
                    <a:latin typeface="Cambria Math" panose="02040503050406030204" pitchFamily="18" charset="0"/>
                    <a:ea typeface="Times New Roman" panose="02020603050405020304" pitchFamily="18" charset="0"/>
                    <a:cs typeface="Mangal" panose="02040503050203030202" pitchFamily="18" charset="0"/>
                  </a:rPr>
                  <a:t>335.08</a:t>
                </a: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 W</a:t>
                </a:r>
                <a:endPar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Similarly,</a:t>
                </a:r>
                <a:endPar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14:m>
                  <m:oMath xmlns:m="http://schemas.openxmlformats.org/officeDocument/2006/math">
                    <m:sSub>
                      <m:sSubPr>
                        <m:ctrlP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𝑃</m:t>
                        </m:r>
                      </m:e>
                      <m:sub>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0</m:t>
                        </m:r>
                      </m:sub>
                    </m:sSub>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d>
                      <m:dPr>
                        <m:ctrlP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dPr>
                      <m:e>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with</m:t>
                        </m:r>
                        <m:r>
                          <m:rPr>
                            <m:sty m:val="p"/>
                          </m:rPr>
                          <a:rPr lang="en-US" sz="1400" b="0" i="0"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out</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tracker</m:t>
                        </m:r>
                      </m:e>
                    </m:d>
                    <m:r>
                      <a:rPr lang="en-US" sz="1400" i="1">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m:t>=</m:t>
                    </m:r>
                    <m:r>
                      <a:rPr lang="en-US" sz="1400">
                        <a:latin typeface="Cambria Math" panose="02040503050406030204" pitchFamily="18" charset="0"/>
                        <a:ea typeface="Times New Roman" panose="02020603050405020304" pitchFamily="18" charset="0"/>
                        <a:cs typeface="Mangal" panose="02040503050203030202" pitchFamily="18" charset="0"/>
                      </a:rPr>
                      <m:t>1</m:t>
                    </m:r>
                    <m:r>
                      <a:rPr lang="en-US" sz="1400" i="1">
                        <a:latin typeface="Cambria Math" panose="02040503050406030204" pitchFamily="18" charset="0"/>
                        <a:ea typeface="Cambria Math" panose="02040503050406030204" pitchFamily="18" charset="0"/>
                        <a:cs typeface="Mangal" panose="02040503050203030202" pitchFamily="18" charset="0"/>
                      </a:rPr>
                      <m:t>×</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1361×</m:t>
                    </m:r>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cos</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(10°)×</m:t>
                    </m:r>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cos</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(40°)×0.2</m:t>
                    </m:r>
                  </m:oMath>
                </a14:m>
                <a:r>
                  <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5 </a:t>
                </a:r>
              </a:p>
              <a:p>
                <a:pPr algn="just">
                  <a:lnSpc>
                    <a:spcPct val="107000"/>
                  </a:lnSpc>
                  <a:spcAft>
                    <a:spcPts val="800"/>
                  </a:spcAft>
                </a:pPr>
                <a14:m>
                  <m:oMath xmlns:m="http://schemas.openxmlformats.org/officeDocument/2006/math">
                    <m:sSub>
                      <m:sSubPr>
                        <m:ctrlP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sSubPr>
                      <m:e>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𝑃</m:t>
                        </m:r>
                      </m:e>
                      <m:sub>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0</m:t>
                        </m:r>
                      </m:sub>
                    </m:sSub>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d>
                      <m:dPr>
                        <m:ctrlP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ctrlPr>
                      </m:dPr>
                      <m:e>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with</m:t>
                        </m:r>
                        <m:r>
                          <m:rPr>
                            <m:sty m:val="p"/>
                          </m:rPr>
                          <a:rPr lang="en-US" sz="1400" b="0" i="0" smtClean="0">
                            <a:solidFill>
                              <a:schemeClr val="tx1"/>
                            </a:solidFill>
                            <a:effectLst/>
                            <a:latin typeface="Cambria Math" panose="02040503050406030204" pitchFamily="18" charset="0"/>
                            <a:ea typeface="Calibri" panose="020F0502020204030204" pitchFamily="34" charset="0"/>
                            <a:cs typeface="Mangal" panose="02040503050203030202" pitchFamily="18" charset="0"/>
                          </a:rPr>
                          <m:t>out</m:t>
                        </m:r>
                        <m: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 </m:t>
                        </m:r>
                        <m:r>
                          <m:rPr>
                            <m:sty m:val="p"/>
                          </m:rPr>
                          <a:rPr lang="en-US" sz="1400">
                            <a:solidFill>
                              <a:schemeClr val="tx1"/>
                            </a:solidFill>
                            <a:effectLst/>
                            <a:latin typeface="Cambria Math" panose="02040503050406030204" pitchFamily="18" charset="0"/>
                            <a:ea typeface="Calibri" panose="020F0502020204030204" pitchFamily="34" charset="0"/>
                            <a:cs typeface="Mangal" panose="02040503050203030202" pitchFamily="18" charset="0"/>
                          </a:rPr>
                          <m:t>tracker</m:t>
                        </m:r>
                      </m:e>
                    </m:d>
                    <m:r>
                      <a:rPr lang="en-US" sz="1400" i="1">
                        <a:solidFill>
                          <a:schemeClr val="tx1"/>
                        </a:solidFill>
                        <a:effectLst/>
                        <a:latin typeface="Cambria Math" panose="02040503050406030204" pitchFamily="18" charset="0"/>
                        <a:ea typeface="Calibri" panose="020F0502020204030204" pitchFamily="34" charset="0"/>
                        <a:cs typeface="Mangal" panose="02040503050203030202" pitchFamily="18" charset="0"/>
                      </a:rPr>
                      <m:t>=</m:t>
                    </m:r>
                  </m:oMath>
                </a14:m>
                <a:r>
                  <a:rPr lang="en-US" sz="1400" dirty="0">
                    <a:solidFill>
                      <a:schemeClr val="tx1"/>
                    </a:solidFill>
                    <a:effectLst/>
                    <a:latin typeface="Cambria Math" panose="02040503050406030204" pitchFamily="18" charset="0"/>
                    <a:ea typeface="Times New Roman" panose="02020603050405020304" pitchFamily="18" charset="0"/>
                    <a:cs typeface="Mangal" panose="02040503050203030202" pitchFamily="18" charset="0"/>
                  </a:rPr>
                  <a:t> </a:t>
                </a:r>
                <a:r>
                  <a:rPr lang="en-US" sz="1400" dirty="0">
                    <a:latin typeface="Cambria Math" panose="02040503050406030204" pitchFamily="18" charset="0"/>
                    <a:ea typeface="Times New Roman" panose="02020603050405020304" pitchFamily="18" charset="0"/>
                    <a:cs typeface="Mangal" panose="02040503050203030202" pitchFamily="18" charset="0"/>
                  </a:rPr>
                  <a:t>256.68</a:t>
                </a: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 W</a:t>
                </a:r>
                <a:endPar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Therefore, with the given assumptions, using a solar tracker can increase the power output of the solar panel from </a:t>
                </a:r>
                <a:r>
                  <a:rPr lang="en-US" sz="1400" dirty="0">
                    <a:latin typeface="Cambria Math" panose="02040503050406030204" pitchFamily="18" charset="0"/>
                    <a:ea typeface="Times New Roman" panose="02020603050405020304" pitchFamily="18" charset="0"/>
                    <a:cs typeface="Mangal" panose="02040503050203030202" pitchFamily="18" charset="0"/>
                  </a:rPr>
                  <a:t>335.08</a:t>
                </a:r>
                <a:r>
                  <a:rPr lang="en-US" sz="1400" dirty="0">
                    <a:latin typeface="Cambria Math" panose="02040503050406030204" pitchFamily="18" charset="0"/>
                    <a:ea typeface="Calibri" panose="020F0502020204030204" pitchFamily="34" charset="0"/>
                    <a:cs typeface="Mangal" panose="02040503050203030202" pitchFamily="18" charset="0"/>
                  </a:rPr>
                  <a:t> W </a:t>
                </a: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to </a:t>
                </a:r>
                <a:r>
                  <a:rPr lang="en-US" sz="1400" dirty="0">
                    <a:latin typeface="Cambria Math" panose="02040503050406030204" pitchFamily="18" charset="0"/>
                    <a:ea typeface="Times New Roman" panose="02020603050405020304" pitchFamily="18" charset="0"/>
                    <a:cs typeface="Mangal" panose="02040503050203030202" pitchFamily="18" charset="0"/>
                  </a:rPr>
                  <a:t>256.68</a:t>
                </a:r>
                <a:r>
                  <a:rPr lang="en-US" sz="1400" dirty="0">
                    <a:latin typeface="Cambria Math" panose="02040503050406030204" pitchFamily="18" charset="0"/>
                    <a:ea typeface="Calibri" panose="020F0502020204030204" pitchFamily="34" charset="0"/>
                    <a:cs typeface="Mangal" panose="02040503050203030202" pitchFamily="18" charset="0"/>
                  </a:rPr>
                  <a:t> W, </a:t>
                </a: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resulting in an increase of approximately 30.54%.</a:t>
                </a:r>
                <a:endPar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07000"/>
                  </a:lnSpc>
                  <a:spcAft>
                    <a:spcPts val="800"/>
                  </a:spcAft>
                </a:pPr>
                <a:r>
                  <a:rPr lang="en-US" sz="1400" dirty="0">
                    <a:solidFill>
                      <a:schemeClr val="tx1"/>
                    </a:solidFill>
                    <a:effectLst/>
                    <a:latin typeface="Cambria Math" panose="02040503050406030204" pitchFamily="18" charset="0"/>
                    <a:ea typeface="Calibri" panose="020F0502020204030204" pitchFamily="34" charset="0"/>
                    <a:cs typeface="Mangal" panose="02040503050203030202" pitchFamily="18" charset="0"/>
                  </a:rPr>
                  <a:t> </a:t>
                </a:r>
                <a:endPar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a:t>
                </a:r>
              </a:p>
            </p:txBody>
          </p:sp>
        </mc:Choice>
        <mc:Fallback xmlns="">
          <p:sp>
            <p:nvSpPr>
              <p:cNvPr id="10" name="Text Box 2">
                <a:extLst>
                  <a:ext uri="{FF2B5EF4-FFF2-40B4-BE49-F238E27FC236}">
                    <a16:creationId xmlns:a16="http://schemas.microsoft.com/office/drawing/2014/main" id="{F90C8F4B-7FF0-4918-AF12-79A7433B12A7}"/>
                  </a:ext>
                </a:extLst>
              </p:cNvPr>
              <p:cNvSpPr txBox="1">
                <a:spLocks noRot="1" noChangeAspect="1" noMove="1" noResize="1" noEditPoints="1" noAdjustHandles="1" noChangeArrowheads="1" noChangeShapeType="1" noTextEdit="1"/>
              </p:cNvSpPr>
              <p:nvPr/>
            </p:nvSpPr>
            <p:spPr bwMode="auto">
              <a:xfrm>
                <a:off x="616688" y="1171904"/>
                <a:ext cx="7304568" cy="3261869"/>
              </a:xfrm>
              <a:prstGeom prst="rect">
                <a:avLst/>
              </a:prstGeom>
              <a:blipFill>
                <a:blip r:embed="rId3"/>
                <a:stretch>
                  <a:fillRect l="-167" t="-372" r="-167" b="-2793"/>
                </a:stretch>
              </a:blipFill>
              <a:ln w="9525">
                <a:solidFill>
                  <a:schemeClr val="bg1"/>
                </a:solid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568299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1773450" y="2044571"/>
            <a:ext cx="5597100"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solidFill>
                  <a:schemeClr val="tx1">
                    <a:lumMod val="50000"/>
                  </a:schemeClr>
                </a:solidFill>
              </a:rPr>
              <a:t>Graphical variations</a:t>
            </a:r>
            <a:endParaRPr dirty="0"/>
          </a:p>
        </p:txBody>
      </p:sp>
      <p:sp>
        <p:nvSpPr>
          <p:cNvPr id="5" name="Google Shape;756;p51">
            <a:extLst>
              <a:ext uri="{FF2B5EF4-FFF2-40B4-BE49-F238E27FC236}">
                <a16:creationId xmlns:a16="http://schemas.microsoft.com/office/drawing/2014/main" id="{37C50C91-96F3-4B51-BA37-AA0FB816D9BF}"/>
              </a:ext>
            </a:extLst>
          </p:cNvPr>
          <p:cNvSpPr/>
          <p:nvPr/>
        </p:nvSpPr>
        <p:spPr>
          <a:xfrm>
            <a:off x="860612" y="616176"/>
            <a:ext cx="1194218" cy="125478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3500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800" y="247824"/>
            <a:ext cx="8375398" cy="4647568"/>
          </a:xfrm>
          <a:prstGeom prst="rect">
            <a:avLst/>
          </a:prstGeom>
        </p:spPr>
      </p:pic>
      <p:sp>
        <p:nvSpPr>
          <p:cNvPr id="5" name="object 5"/>
          <p:cNvSpPr txBox="1">
            <a:spLocks noGrp="1"/>
          </p:cNvSpPr>
          <p:nvPr>
            <p:ph type="sldNum" sz="quarter" idx="7"/>
          </p:nvPr>
        </p:nvSpPr>
        <p:spPr>
          <a:prstGeom prst="rect">
            <a:avLst/>
          </a:prstGeom>
        </p:spPr>
        <p:txBody>
          <a:bodyPr vert="horz" wrap="square" lIns="0" tIns="15875" rIns="0" bIns="0" rtlCol="0">
            <a:spAutoFit/>
          </a:bodyPr>
          <a:lstStyle/>
          <a:p>
            <a:pPr marL="38100">
              <a:lnSpc>
                <a:spcPct val="100000"/>
              </a:lnSpc>
              <a:spcBef>
                <a:spcPts val="125"/>
              </a:spcBef>
            </a:pPr>
            <a:fld id="{81D60167-4931-47E6-BA6A-407CBD079E47}" type="slidenum">
              <a:rPr spc="-395" dirty="0"/>
              <a:t>2</a:t>
            </a:fld>
            <a:endParaRPr spc="-395" dirty="0"/>
          </a:p>
        </p:txBody>
      </p:sp>
      <p:sp>
        <p:nvSpPr>
          <p:cNvPr id="4" name="object 4"/>
          <p:cNvSpPr txBox="1">
            <a:spLocks noGrp="1"/>
          </p:cNvSpPr>
          <p:nvPr>
            <p:ph type="body" idx="1"/>
          </p:nvPr>
        </p:nvSpPr>
        <p:spPr>
          <a:xfrm>
            <a:off x="2133600" y="1885950"/>
            <a:ext cx="5614669" cy="1009892"/>
          </a:xfrm>
          <a:prstGeom prst="rect">
            <a:avLst/>
          </a:prstGeom>
        </p:spPr>
        <p:txBody>
          <a:bodyPr vert="horz" wrap="square" lIns="0" tIns="9525" rIns="0" bIns="0" rtlCol="0">
            <a:spAutoFit/>
          </a:bodyPr>
          <a:lstStyle/>
          <a:p>
            <a:pPr marL="5080">
              <a:lnSpc>
                <a:spcPct val="100000"/>
              </a:lnSpc>
              <a:spcBef>
                <a:spcPts val="40"/>
              </a:spcBef>
            </a:pPr>
            <a:r>
              <a:rPr lang="en-US" sz="6500" b="1" dirty="0">
                <a:solidFill>
                  <a:schemeClr val="tx1">
                    <a:lumMod val="95000"/>
                    <a:lumOff val="5000"/>
                  </a:schemeClr>
                </a:solidFill>
                <a:latin typeface="Amatic SC" panose="00000500000000000000" pitchFamily="2" charset="-79"/>
                <a:cs typeface="Amatic SC" panose="00000500000000000000" pitchFamily="2" charset="-79"/>
              </a:rPr>
              <a:t>PROJECT NAME: SOLACE </a:t>
            </a:r>
            <a:endParaRPr sz="6500" b="1" dirty="0">
              <a:solidFill>
                <a:schemeClr val="tx1">
                  <a:lumMod val="95000"/>
                  <a:lumOff val="5000"/>
                </a:schemeClr>
              </a:solidFill>
              <a:latin typeface="Amatic SC" panose="00000500000000000000" pitchFamily="2" charset="-79"/>
              <a:cs typeface="Amatic SC" panose="00000500000000000000" pitchFamily="2" charset="-79"/>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106659" y="709727"/>
            <a:ext cx="6426300" cy="396300"/>
          </a:xfrm>
          <a:prstGeom prst="rect">
            <a:avLst/>
          </a:prstGeom>
        </p:spPr>
        <p:txBody>
          <a:bodyPr spcFirstLastPara="1" wrap="square" lIns="0" tIns="0" rIns="0" bIns="0" anchor="ctr" anchorCtr="0">
            <a:noAutofit/>
          </a:bodyPr>
          <a:lstStyle/>
          <a:p>
            <a:pPr algn="ctr">
              <a:lnSpc>
                <a:spcPct val="107000"/>
              </a:lnSpc>
              <a:spcAft>
                <a:spcPts val="800"/>
              </a:spcAft>
            </a:pPr>
            <a:r>
              <a:rPr lang="en-US" sz="3700" dirty="0">
                <a:effectLst/>
                <a:latin typeface="Amatic SC" panose="00000500000000000000" pitchFamily="2" charset="-79"/>
                <a:ea typeface="Calibri" panose="020F0502020204030204" pitchFamily="34" charset="0"/>
                <a:cs typeface="Amatic SC" panose="00000500000000000000" pitchFamily="2" charset="-79"/>
              </a:rPr>
              <a:t>POWER OUTPUT V/S INCIDENT ANGLE</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 name="Picture 2" descr="A picture containing text, line, screenshot, plot&#10;&#10;Description automatically generated">
            <a:extLst>
              <a:ext uri="{FF2B5EF4-FFF2-40B4-BE49-F238E27FC236}">
                <a16:creationId xmlns:a16="http://schemas.microsoft.com/office/drawing/2014/main" id="{604B1E0B-16EB-4748-8D18-A49648561B0B}"/>
              </a:ext>
            </a:extLst>
          </p:cNvPr>
          <p:cNvPicPr>
            <a:picLocks noChangeAspect="1"/>
          </p:cNvPicPr>
          <p:nvPr/>
        </p:nvPicPr>
        <p:blipFill rotWithShape="1">
          <a:blip r:embed="rId3"/>
          <a:srcRect l="4707" t="5459" r="7649" b="4273"/>
          <a:stretch/>
        </p:blipFill>
        <p:spPr>
          <a:xfrm>
            <a:off x="2347471" y="1285426"/>
            <a:ext cx="3965941" cy="2749967"/>
          </a:xfrm>
          <a:prstGeom prst="rect">
            <a:avLst/>
          </a:prstGeom>
        </p:spPr>
      </p:pic>
      <p:sp>
        <p:nvSpPr>
          <p:cNvPr id="7" name="Text Box 2">
            <a:extLst>
              <a:ext uri="{FF2B5EF4-FFF2-40B4-BE49-F238E27FC236}">
                <a16:creationId xmlns:a16="http://schemas.microsoft.com/office/drawing/2014/main" id="{529E445D-C6CD-43EE-9816-F3DCA0147F2B}"/>
              </a:ext>
            </a:extLst>
          </p:cNvPr>
          <p:cNvSpPr txBox="1">
            <a:spLocks noChangeArrowheads="1"/>
          </p:cNvSpPr>
          <p:nvPr/>
        </p:nvSpPr>
        <p:spPr bwMode="auto">
          <a:xfrm>
            <a:off x="1052624" y="4077923"/>
            <a:ext cx="6943061" cy="48295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400" b="1" dirty="0">
                <a:effectLst/>
                <a:latin typeface="Cambria Math" panose="02040503050406030204" pitchFamily="18" charset="0"/>
                <a:ea typeface="Calibri" panose="020F0502020204030204" pitchFamily="34" charset="0"/>
                <a:cs typeface="Mangal" panose="02040503050203030202" pitchFamily="18" charset="0"/>
              </a:rPr>
              <a:t>Observation: </a:t>
            </a:r>
            <a:r>
              <a:rPr lang="en-US" sz="1400" dirty="0">
                <a:effectLst/>
                <a:latin typeface="Cambria Math" panose="02040503050406030204" pitchFamily="18" charset="0"/>
                <a:ea typeface="Calibri" panose="020F0502020204030204" pitchFamily="34" charset="0"/>
                <a:cs typeface="Mangal" panose="02040503050203030202" pitchFamily="18" charset="0"/>
              </a:rPr>
              <a:t>The power output is higher with the tracker than without it for all angles of incidence, but that difference becomes more prominent at high angles of incidence.</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581391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106659" y="709727"/>
            <a:ext cx="6426300" cy="396300"/>
          </a:xfrm>
          <a:prstGeom prst="rect">
            <a:avLst/>
          </a:prstGeom>
        </p:spPr>
        <p:txBody>
          <a:bodyPr spcFirstLastPara="1" wrap="square" lIns="0" tIns="0" rIns="0" bIns="0" anchor="ctr" anchorCtr="0">
            <a:noAutofit/>
          </a:bodyPr>
          <a:lstStyle/>
          <a:p>
            <a:pPr algn="ctr">
              <a:lnSpc>
                <a:spcPct val="107000"/>
              </a:lnSpc>
              <a:spcAft>
                <a:spcPts val="800"/>
              </a:spcAft>
            </a:pPr>
            <a:r>
              <a:rPr lang="en-US" sz="3700" dirty="0">
                <a:effectLst/>
                <a:latin typeface="Amatic SC" panose="00000500000000000000" pitchFamily="2" charset="-79"/>
                <a:ea typeface="Calibri" panose="020F0502020204030204" pitchFamily="34" charset="0"/>
                <a:cs typeface="Amatic SC" panose="00000500000000000000" pitchFamily="2" charset="-79"/>
              </a:rPr>
              <a:t>POWER OUTPUT V/S </a:t>
            </a:r>
            <a:r>
              <a:rPr lang="en-US" sz="3700" dirty="0">
                <a:latin typeface="Amatic SC" panose="00000500000000000000" pitchFamily="2" charset="-79"/>
                <a:ea typeface="Calibri" panose="020F0502020204030204" pitchFamily="34" charset="0"/>
                <a:cs typeface="Amatic SC" panose="00000500000000000000" pitchFamily="2" charset="-79"/>
              </a:rPr>
              <a:t>SOLAR IRRADIANCE</a:t>
            </a:r>
            <a:endParaRPr lang="en-US" sz="3700" dirty="0">
              <a:effectLst/>
              <a:latin typeface="Amatic SC" panose="00000500000000000000" pitchFamily="2" charset="-79"/>
              <a:ea typeface="Calibri" panose="020F0502020204030204" pitchFamily="34" charset="0"/>
              <a:cs typeface="Amatic SC" panose="00000500000000000000" pitchFamily="2" charset="-79"/>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mc:AlternateContent xmlns:mc="http://schemas.openxmlformats.org/markup-compatibility/2006" xmlns:a14="http://schemas.microsoft.com/office/drawing/2010/main">
        <mc:Choice Requires="a14">
          <p:sp>
            <p:nvSpPr>
              <p:cNvPr id="7" name="Text Box 2">
                <a:extLst>
                  <a:ext uri="{FF2B5EF4-FFF2-40B4-BE49-F238E27FC236}">
                    <a16:creationId xmlns:a16="http://schemas.microsoft.com/office/drawing/2014/main" id="{529E445D-C6CD-43EE-9816-F3DCA0147F2B}"/>
                  </a:ext>
                </a:extLst>
              </p:cNvPr>
              <p:cNvSpPr txBox="1">
                <a:spLocks noChangeArrowheads="1"/>
              </p:cNvSpPr>
              <p:nvPr/>
            </p:nvSpPr>
            <p:spPr bwMode="auto">
              <a:xfrm>
                <a:off x="712381" y="3817264"/>
                <a:ext cx="7304567" cy="776002"/>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350" b="1" dirty="0">
                    <a:effectLst/>
                    <a:latin typeface="Cambria Math" panose="02040503050406030204" pitchFamily="18" charset="0"/>
                    <a:ea typeface="Calibri" panose="020F0502020204030204" pitchFamily="34" charset="0"/>
                    <a:cs typeface="Mangal" panose="02040503050203030202" pitchFamily="18" charset="0"/>
                  </a:rPr>
                  <a:t>Observation: </a:t>
                </a:r>
                <a:r>
                  <a:rPr lang="en-US" sz="1350" dirty="0">
                    <a:effectLst/>
                    <a:latin typeface="Cambria Math" panose="02040503050406030204" pitchFamily="18" charset="0"/>
                    <a:ea typeface="Calibri" panose="020F0502020204030204" pitchFamily="34" charset="0"/>
                    <a:cs typeface="Mangal" panose="02040503050203030202" pitchFamily="18" charset="0"/>
                  </a:rPr>
                  <a:t>The power output is higher with the tracker than without it for all zenith angles. The without tracker curve is perfectly cosine as </a:t>
                </a:r>
                <a14:m>
                  <m:oMath xmlns:m="http://schemas.openxmlformats.org/officeDocument/2006/math">
                    <m:r>
                      <a:rPr lang="en-US" sz="1350" i="1" smtClean="0">
                        <a:effectLst/>
                        <a:latin typeface="Cambria Math" panose="02040503050406030204" pitchFamily="18" charset="0"/>
                        <a:ea typeface="Cambria Math" panose="02040503050406030204" pitchFamily="18" charset="0"/>
                        <a:cs typeface="Mangal" panose="02040503050203030202" pitchFamily="18" charset="0"/>
                      </a:rPr>
                      <m:t>𝜃</m:t>
                    </m:r>
                    <m:r>
                      <a:rPr lang="en-US" sz="1350" b="0" i="1" smtClean="0">
                        <a:effectLst/>
                        <a:latin typeface="Cambria Math" panose="02040503050406030204" pitchFamily="18" charset="0"/>
                        <a:ea typeface="Cambria Math" panose="02040503050406030204" pitchFamily="18" charset="0"/>
                        <a:cs typeface="Mangal" panose="02040503050203030202" pitchFamily="18" charset="0"/>
                      </a:rPr>
                      <m:t>= </m:t>
                    </m:r>
                  </m:oMath>
                </a14:m>
                <a:r>
                  <a:rPr lang="en-US" sz="1350" dirty="0">
                    <a:effectLst/>
                    <a:latin typeface="Cambria Math" panose="02040503050406030204" pitchFamily="18" charset="0"/>
                    <a:ea typeface="Calibri" panose="020F0502020204030204" pitchFamily="34" charset="0"/>
                    <a:cs typeface="Mangal" panose="02040503050203030202" pitchFamily="18" charset="0"/>
                  </a:rPr>
                  <a:t>0</a:t>
                </a:r>
                <a14:m>
                  <m:oMath xmlns:m="http://schemas.openxmlformats.org/officeDocument/2006/math">
                    <m:r>
                      <a:rPr lang="en-US" sz="1350" b="1" i="1" smtClean="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m:t>
                    </m:r>
                    <m:r>
                      <a:rPr lang="en-US" sz="1350" b="0" i="0" smtClean="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m:t> </m:t>
                    </m:r>
                  </m:oMath>
                </a14:m>
                <a:r>
                  <a:rPr lang="en-US" sz="1350" dirty="0">
                    <a:effectLst/>
                    <a:latin typeface="Cambria Math" panose="02040503050406030204" pitchFamily="18" charset="0"/>
                    <a:ea typeface="Calibri" panose="020F0502020204030204" pitchFamily="34" charset="0"/>
                    <a:cs typeface="Mangal" panose="02040503050203030202" pitchFamily="18" charset="0"/>
                  </a:rPr>
                  <a:t>while without tracker curve is distorted cosine due to cosine of incident angle which itself depends on other constantly fluctuating angles</a:t>
                </a:r>
                <a:endParaRPr lang="en-US" sz="1350" dirty="0">
                  <a:effectLst/>
                  <a:latin typeface="Calibri" panose="020F0502020204030204" pitchFamily="34" charset="0"/>
                  <a:ea typeface="Calibri" panose="020F0502020204030204" pitchFamily="34" charset="0"/>
                  <a:cs typeface="Mangal" panose="02040503050203030202" pitchFamily="18" charset="0"/>
                </a:endParaRPr>
              </a:p>
            </p:txBody>
          </p:sp>
        </mc:Choice>
        <mc:Fallback xmlns="">
          <p:sp>
            <p:nvSpPr>
              <p:cNvPr id="7" name="Text Box 2">
                <a:extLst>
                  <a:ext uri="{FF2B5EF4-FFF2-40B4-BE49-F238E27FC236}">
                    <a16:creationId xmlns:a16="http://schemas.microsoft.com/office/drawing/2014/main" id="{529E445D-C6CD-43EE-9816-F3DCA0147F2B}"/>
                  </a:ext>
                </a:extLst>
              </p:cNvPr>
              <p:cNvSpPr txBox="1">
                <a:spLocks noRot="1" noChangeAspect="1" noMove="1" noResize="1" noEditPoints="1" noAdjustHandles="1" noChangeArrowheads="1" noChangeShapeType="1" noTextEdit="1"/>
              </p:cNvSpPr>
              <p:nvPr/>
            </p:nvSpPr>
            <p:spPr bwMode="auto">
              <a:xfrm>
                <a:off x="712381" y="3817264"/>
                <a:ext cx="7304567" cy="776002"/>
              </a:xfrm>
              <a:prstGeom prst="rect">
                <a:avLst/>
              </a:prstGeom>
              <a:blipFill>
                <a:blip r:embed="rId3"/>
                <a:stretch>
                  <a:fillRect l="-167" t="-775" b="-1550"/>
                </a:stretch>
              </a:blipFill>
              <a:ln w="9525">
                <a:solidFill>
                  <a:schemeClr val="bg1"/>
                </a:solidFill>
                <a:miter lim="800000"/>
                <a:headEnd/>
                <a:tailEnd/>
              </a:ln>
            </p:spPr>
            <p:txBody>
              <a:bodyPr/>
              <a:lstStyle/>
              <a:p>
                <a:r>
                  <a:rPr lang="en-US">
                    <a:noFill/>
                  </a:rPr>
                  <a:t> </a:t>
                </a:r>
              </a:p>
            </p:txBody>
          </p:sp>
        </mc:Fallback>
      </mc:AlternateContent>
      <p:pic>
        <p:nvPicPr>
          <p:cNvPr id="8" name="Picture 7" descr="A picture containing text, screenshot, line, diagram&#10;&#10;Description automatically generated">
            <a:extLst>
              <a:ext uri="{FF2B5EF4-FFF2-40B4-BE49-F238E27FC236}">
                <a16:creationId xmlns:a16="http://schemas.microsoft.com/office/drawing/2014/main" id="{5CA72B80-CD5B-4361-88AA-2B8B0750CEEF}"/>
              </a:ext>
            </a:extLst>
          </p:cNvPr>
          <p:cNvPicPr/>
          <p:nvPr/>
        </p:nvPicPr>
        <p:blipFill rotWithShape="1">
          <a:blip r:embed="rId4">
            <a:extLst>
              <a:ext uri="{28A0092B-C50C-407E-A947-70E740481C1C}">
                <a14:useLocalDpi xmlns:a14="http://schemas.microsoft.com/office/drawing/2010/main" val="0"/>
              </a:ext>
            </a:extLst>
          </a:blip>
          <a:srcRect t="11497" b="1953"/>
          <a:stretch/>
        </p:blipFill>
        <p:spPr bwMode="auto">
          <a:xfrm>
            <a:off x="2210355" y="1292735"/>
            <a:ext cx="4276723" cy="25580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9051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down)">
                                      <p:cBhvr>
                                        <p:cTn id="7" dur="500"/>
                                        <p:tgtEl>
                                          <p:spTgt spid="18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106659" y="709727"/>
            <a:ext cx="6426300" cy="396300"/>
          </a:xfrm>
          <a:prstGeom prst="rect">
            <a:avLst/>
          </a:prstGeom>
        </p:spPr>
        <p:txBody>
          <a:bodyPr spcFirstLastPara="1" wrap="square" lIns="0" tIns="0" rIns="0" bIns="0" anchor="ctr" anchorCtr="0">
            <a:noAutofit/>
          </a:bodyPr>
          <a:lstStyle/>
          <a:p>
            <a:pPr algn="ctr">
              <a:lnSpc>
                <a:spcPct val="107000"/>
              </a:lnSpc>
              <a:spcAft>
                <a:spcPts val="800"/>
              </a:spcAft>
            </a:pPr>
            <a:r>
              <a:rPr lang="en-US" sz="3700" dirty="0">
                <a:effectLst/>
                <a:latin typeface="Amatic SC" panose="00000500000000000000" pitchFamily="2" charset="-79"/>
                <a:ea typeface="Calibri" panose="020F0502020204030204" pitchFamily="34" charset="0"/>
                <a:cs typeface="Amatic SC" panose="00000500000000000000" pitchFamily="2" charset="-79"/>
              </a:rPr>
              <a:t>POWER OUTPUT V/S TIME</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7" name="Text Box 2">
            <a:extLst>
              <a:ext uri="{FF2B5EF4-FFF2-40B4-BE49-F238E27FC236}">
                <a16:creationId xmlns:a16="http://schemas.microsoft.com/office/drawing/2014/main" id="{529E445D-C6CD-43EE-9816-F3DCA0147F2B}"/>
              </a:ext>
            </a:extLst>
          </p:cNvPr>
          <p:cNvSpPr txBox="1">
            <a:spLocks noChangeArrowheads="1"/>
          </p:cNvSpPr>
          <p:nvPr/>
        </p:nvSpPr>
        <p:spPr bwMode="auto">
          <a:xfrm>
            <a:off x="712381" y="3817264"/>
            <a:ext cx="7304567" cy="776002"/>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400" b="1" dirty="0">
                <a:effectLst/>
                <a:latin typeface="Cambria Math" panose="02040503050406030204" pitchFamily="18" charset="0"/>
                <a:ea typeface="Cambria Math" panose="02040503050406030204" pitchFamily="18" charset="0"/>
                <a:cs typeface="Mangal" panose="02040503050203030202" pitchFamily="18" charset="0"/>
              </a:rPr>
              <a:t>Observation:  </a:t>
            </a:r>
            <a:r>
              <a:rPr lang="en-US" sz="1400" dirty="0">
                <a:effectLst/>
                <a:latin typeface="Cambria Math" panose="02040503050406030204" pitchFamily="18" charset="0"/>
                <a:ea typeface="Cambria Math" panose="02040503050406030204" pitchFamily="18" charset="0"/>
                <a:cs typeface="Mangal" panose="02040503050203030202" pitchFamily="18" charset="0"/>
              </a:rPr>
              <a:t>The power output is </a:t>
            </a:r>
            <a:r>
              <a:rPr lang="en-US" sz="1400" dirty="0">
                <a:latin typeface="Cambria Math" panose="02040503050406030204" pitchFamily="18" charset="0"/>
                <a:ea typeface="Cambria Math" panose="02040503050406030204" pitchFamily="18" charset="0"/>
              </a:rPr>
              <a:t>constantly fluctuating in both cases as all factors are variable. However, with tracker curve is always above the without tracker curve therefore ensuring more power output.</a:t>
            </a:r>
          </a:p>
          <a:p>
            <a:pPr>
              <a:lnSpc>
                <a:spcPct val="107000"/>
              </a:lnSpc>
              <a:spcAft>
                <a:spcPts val="800"/>
              </a:spcAft>
            </a:pPr>
            <a:endParaRPr lang="en-US" sz="135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3" name="Picture 2" descr="A graph of solar panel with blue and orange lines&#10;&#10;Description automatically generated with low confidence">
            <a:extLst>
              <a:ext uri="{FF2B5EF4-FFF2-40B4-BE49-F238E27FC236}">
                <a16:creationId xmlns:a16="http://schemas.microsoft.com/office/drawing/2014/main" id="{50F7F45A-82CE-4EF4-BF38-A84B061DFDA1}"/>
              </a:ext>
            </a:extLst>
          </p:cNvPr>
          <p:cNvPicPr>
            <a:picLocks noChangeAspect="1"/>
          </p:cNvPicPr>
          <p:nvPr/>
        </p:nvPicPr>
        <p:blipFill rotWithShape="1">
          <a:blip r:embed="rId3"/>
          <a:srcRect t="10826" b="1063"/>
          <a:stretch/>
        </p:blipFill>
        <p:spPr>
          <a:xfrm>
            <a:off x="2495258" y="1251805"/>
            <a:ext cx="4010607" cy="2650344"/>
          </a:xfrm>
          <a:prstGeom prst="rect">
            <a:avLst/>
          </a:prstGeom>
        </p:spPr>
      </p:pic>
    </p:spTree>
    <p:extLst>
      <p:ext uri="{BB962C8B-B14F-4D97-AF65-F5344CB8AC3E}">
        <p14:creationId xmlns:p14="http://schemas.microsoft.com/office/powerpoint/2010/main" val="17746363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867950" y="561894"/>
            <a:ext cx="5408100" cy="1680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7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METHODOLOGY</a:t>
            </a:r>
            <a:endParaRPr sz="7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pic>
        <p:nvPicPr>
          <p:cNvPr id="3" name="Picture 2" descr="A picture containing text, screenshot, diagram, font&#10;&#10;Description automatically generated">
            <a:extLst>
              <a:ext uri="{FF2B5EF4-FFF2-40B4-BE49-F238E27FC236}">
                <a16:creationId xmlns:a16="http://schemas.microsoft.com/office/drawing/2014/main" id="{34B63267-3497-4545-B88B-67402A14BE06}"/>
              </a:ext>
            </a:extLst>
          </p:cNvPr>
          <p:cNvPicPr>
            <a:picLocks noChangeAspect="1"/>
          </p:cNvPicPr>
          <p:nvPr/>
        </p:nvPicPr>
        <p:blipFill rotWithShape="1">
          <a:blip r:embed="rId3"/>
          <a:srcRect t="3103" b="7800"/>
          <a:stretch/>
        </p:blipFill>
        <p:spPr>
          <a:xfrm>
            <a:off x="1583585" y="1945758"/>
            <a:ext cx="6195827" cy="2307266"/>
          </a:xfrm>
          <a:prstGeom prst="rect">
            <a:avLst/>
          </a:prstGeom>
        </p:spPr>
      </p:pic>
    </p:spTree>
    <p:extLst>
      <p:ext uri="{BB962C8B-B14F-4D97-AF65-F5344CB8AC3E}">
        <p14:creationId xmlns:p14="http://schemas.microsoft.com/office/powerpoint/2010/main" val="2447855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anim calcmode="lin" valueType="num">
                                      <p:cBhvr>
                                        <p:cTn id="8" dur="1000" fill="hold"/>
                                        <p:tgtEl>
                                          <p:spTgt spid="183"/>
                                        </p:tgtEl>
                                        <p:attrNameLst>
                                          <p:attrName>ppt_x</p:attrName>
                                        </p:attrNameLst>
                                      </p:cBhvr>
                                      <p:tavLst>
                                        <p:tav tm="0">
                                          <p:val>
                                            <p:strVal val="#ppt_x"/>
                                          </p:val>
                                        </p:tav>
                                        <p:tav tm="100000">
                                          <p:val>
                                            <p:strVal val="#ppt_x"/>
                                          </p:val>
                                        </p:tav>
                                      </p:tavLst>
                                    </p:anim>
                                    <p:anim calcmode="lin" valueType="num">
                                      <p:cBhvr>
                                        <p:cTn id="9"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3165884" y="651702"/>
            <a:ext cx="2618228"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DESIGN</a:t>
            </a:r>
            <a:endParaRPr sz="4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190" name="Google Shape;190;p16"/>
          <p:cNvSpPr txBox="1">
            <a:spLocks noGrp="1"/>
          </p:cNvSpPr>
          <p:nvPr>
            <p:ph type="body" idx="1"/>
          </p:nvPr>
        </p:nvSpPr>
        <p:spPr>
          <a:xfrm>
            <a:off x="1024706" y="1257442"/>
            <a:ext cx="7094588" cy="979373"/>
          </a:xfrm>
          <a:prstGeom prst="rect">
            <a:avLst/>
          </a:prstGeom>
        </p:spPr>
        <p:txBody>
          <a:bodyPr spcFirstLastPara="1" wrap="square" lIns="0" tIns="0" rIns="0" bIns="0" anchor="t" anchorCtr="0">
            <a:noAutofit/>
          </a:bodyPr>
          <a:lstStyle/>
          <a:p>
            <a:pPr marL="101600" indent="0" algn="just">
              <a:buNone/>
            </a:pP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The design process is the first crucial step as it involves determining the necessary components, dimensions, and placement of the system. This step ensures that the solar tracking system is functional, efficient, and safe for operation.</a:t>
            </a:r>
            <a:r>
              <a:rPr lang="en-US" sz="1500" dirty="0"/>
              <a:t> </a:t>
            </a:r>
            <a:r>
              <a:rPr lang="en-US" sz="1500" dirty="0">
                <a:solidFill>
                  <a:srgbClr val="000000"/>
                </a:solidFill>
                <a:latin typeface="Cambria Math" panose="02040503050406030204" pitchFamily="18" charset="0"/>
                <a:ea typeface="Calibri" panose="020F0502020204030204" pitchFamily="34" charset="0"/>
                <a:cs typeface="Cambria Math" panose="02040503050406030204" pitchFamily="18" charset="0"/>
              </a:rPr>
              <a:t>The various components used in the design of the system are:</a:t>
            </a:r>
            <a:endParaRPr lang="en-US" sz="1500" dirty="0">
              <a:solidFill>
                <a:schemeClr val="tx1">
                  <a:lumMod val="50000"/>
                </a:schemeClr>
              </a:solidFill>
              <a:latin typeface="Cambria Math" panose="02040503050406030204" pitchFamily="18" charset="0"/>
              <a:ea typeface="Cambria Math" panose="02040503050406030204" pitchFamily="18" charset="0"/>
            </a:endParaRPr>
          </a:p>
          <a:p>
            <a:pPr marL="101600" indent="0" algn="just">
              <a:buNone/>
            </a:pPr>
            <a:endPar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endParaRPr>
          </a:p>
          <a:p>
            <a:pPr algn="just"/>
            <a:endParaRPr lang="en-US" sz="18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endParaRPr>
          </a:p>
          <a:p>
            <a:pPr marL="0" lvl="0" indent="0" algn="just" rtl="0">
              <a:spcBef>
                <a:spcPts val="0"/>
              </a:spcBef>
              <a:spcAft>
                <a:spcPts val="0"/>
              </a:spcAft>
              <a:buClr>
                <a:schemeClr val="dk1"/>
              </a:buClr>
              <a:buSzPts val="1100"/>
              <a:buFont typeface="Arial"/>
              <a:buNone/>
            </a:pPr>
            <a:endParaRPr dirty="0"/>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Text Placeholder 2">
            <a:extLst>
              <a:ext uri="{FF2B5EF4-FFF2-40B4-BE49-F238E27FC236}">
                <a16:creationId xmlns:a16="http://schemas.microsoft.com/office/drawing/2014/main" id="{9C1003B4-E30F-4316-9D4E-C6DD96FC6AC0}"/>
              </a:ext>
            </a:extLst>
          </p:cNvPr>
          <p:cNvSpPr>
            <a:spLocks noGrp="1"/>
          </p:cNvSpPr>
          <p:nvPr>
            <p:ph type="body" idx="2"/>
          </p:nvPr>
        </p:nvSpPr>
        <p:spPr>
          <a:xfrm>
            <a:off x="4464365" y="2332512"/>
            <a:ext cx="3488787" cy="979374"/>
          </a:xfrm>
          <a:ln>
            <a:solidFill>
              <a:schemeClr val="tx1"/>
            </a:solidFill>
          </a:ln>
        </p:spPr>
        <p:txBody>
          <a:bodyPr/>
          <a:lstStyle/>
          <a:p>
            <a:pPr marL="101600" indent="0" algn="just">
              <a:buNone/>
            </a:pPr>
            <a:r>
              <a:rPr lang="en-US" sz="1500" dirty="0">
                <a:solidFill>
                  <a:srgbClr val="000000"/>
                </a:solidFill>
                <a:latin typeface="Cambria Math" panose="02040503050406030204" pitchFamily="18" charset="0"/>
                <a:ea typeface="Calibri" panose="020F0502020204030204" pitchFamily="34" charset="0"/>
                <a:cs typeface="Cambria Math" panose="02040503050406030204" pitchFamily="18" charset="0"/>
              </a:rPr>
              <a:t>Arduino UNO R3 is a</a:t>
            </a:r>
            <a:r>
              <a:rPr lang="en-US" sz="1500" b="1" dirty="0">
                <a:solidFill>
                  <a:srgbClr val="000000"/>
                </a:solidFill>
                <a:latin typeface="Cambria Math" panose="02040503050406030204" pitchFamily="18" charset="0"/>
                <a:ea typeface="Calibri" panose="020F0502020204030204" pitchFamily="34" charset="0"/>
                <a:cs typeface="Cambria Math" panose="02040503050406030204" pitchFamily="18" charset="0"/>
              </a:rPr>
              <a:t> microcontroller</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used here which will serve as the brain of the system and is collectively termed as the memory and control unit (MCU).</a:t>
            </a:r>
          </a:p>
          <a:p>
            <a:pPr marL="101600" indent="0" algn="just">
              <a:buNone/>
            </a:pPr>
            <a:endParaRPr lang="en-US" dirty="0"/>
          </a:p>
        </p:txBody>
      </p:sp>
      <p:sp>
        <p:nvSpPr>
          <p:cNvPr id="10" name="Text Placeholder 2">
            <a:extLst>
              <a:ext uri="{FF2B5EF4-FFF2-40B4-BE49-F238E27FC236}">
                <a16:creationId xmlns:a16="http://schemas.microsoft.com/office/drawing/2014/main" id="{4026461A-76DB-48D2-A96A-AE2B5B910735}"/>
              </a:ext>
            </a:extLst>
          </p:cNvPr>
          <p:cNvSpPr txBox="1">
            <a:spLocks/>
          </p:cNvSpPr>
          <p:nvPr/>
        </p:nvSpPr>
        <p:spPr>
          <a:xfrm>
            <a:off x="765544" y="3777370"/>
            <a:ext cx="3689497" cy="478475"/>
          </a:xfrm>
          <a:prstGeom prst="rect">
            <a:avLst/>
          </a:prstGeom>
          <a:noFill/>
          <a:ln>
            <a:solidFill>
              <a:schemeClr val="tx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1"/>
              </a:buClr>
              <a:buSzPts val="2000"/>
              <a:buFont typeface="Nunito"/>
              <a:buChar char="✗"/>
              <a:defRPr sz="2000" b="0" i="0" u="none" strike="noStrike" cap="none">
                <a:solidFill>
                  <a:schemeClr val="dk1"/>
                </a:solidFill>
                <a:latin typeface="Nunito"/>
                <a:ea typeface="Nunito"/>
                <a:cs typeface="Nunito"/>
                <a:sym typeface="Nunito"/>
              </a:defRPr>
            </a:lvl1pPr>
            <a:lvl2pPr marL="914400" marR="0" lvl="1" indent="-355600" algn="l" rtl="0">
              <a:lnSpc>
                <a:spcPct val="100000"/>
              </a:lnSpc>
              <a:spcBef>
                <a:spcPts val="1000"/>
              </a:spcBef>
              <a:spcAft>
                <a:spcPts val="0"/>
              </a:spcAft>
              <a:buClr>
                <a:schemeClr val="dk2"/>
              </a:buClr>
              <a:buSzPts val="2000"/>
              <a:buFont typeface="Nunito"/>
              <a:buChar char="✗"/>
              <a:defRPr sz="2000" b="0" i="0" u="none" strike="noStrike" cap="none">
                <a:solidFill>
                  <a:schemeClr val="dk1"/>
                </a:solidFill>
                <a:latin typeface="Nunito"/>
                <a:ea typeface="Nunito"/>
                <a:cs typeface="Nunito"/>
                <a:sym typeface="Nunito"/>
              </a:defRPr>
            </a:lvl2pPr>
            <a:lvl3pPr marL="1371600" marR="0" lvl="2"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3pPr>
            <a:lvl4pPr marL="1828800" marR="0" lvl="3"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4pPr>
            <a:lvl5pPr marL="2286000" marR="0" lvl="4"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5pPr>
            <a:lvl6pPr marL="2743200" marR="0" lvl="5"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6pPr>
            <a:lvl7pPr marL="3200400" marR="0" lvl="6"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7pPr>
            <a:lvl8pPr marL="3657600" marR="0" lvl="7"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8pPr>
            <a:lvl9pPr marL="4114800" marR="0" lvl="8" indent="-355600" algn="l" rtl="0">
              <a:lnSpc>
                <a:spcPct val="100000"/>
              </a:lnSpc>
              <a:spcBef>
                <a:spcPts val="1000"/>
              </a:spcBef>
              <a:spcAft>
                <a:spcPts val="1000"/>
              </a:spcAft>
              <a:buClr>
                <a:schemeClr val="dk1"/>
              </a:buClr>
              <a:buSzPts val="2000"/>
              <a:buFont typeface="Nunito"/>
              <a:buChar char="■"/>
              <a:defRPr sz="2000" b="0" i="0" u="none" strike="noStrike" cap="none">
                <a:solidFill>
                  <a:schemeClr val="dk1"/>
                </a:solidFill>
                <a:latin typeface="Nunito"/>
                <a:ea typeface="Nunito"/>
                <a:cs typeface="Nunito"/>
                <a:sym typeface="Nunito"/>
              </a:defRPr>
            </a:lvl9pPr>
          </a:lstStyle>
          <a:p>
            <a:pPr marL="0" lvl="0" indent="0" algn="just">
              <a:buSzPts val="1600"/>
              <a:buNone/>
            </a:pP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Servo Motors</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are used for movement and controlling the direction of the solar panel. </a:t>
            </a:r>
            <a:endParaRPr lang="en-US" sz="1500" dirty="0"/>
          </a:p>
        </p:txBody>
      </p:sp>
      <p:pic>
        <p:nvPicPr>
          <p:cNvPr id="15" name="Picture 14">
            <a:extLst>
              <a:ext uri="{FF2B5EF4-FFF2-40B4-BE49-F238E27FC236}">
                <a16:creationId xmlns:a16="http://schemas.microsoft.com/office/drawing/2014/main" id="{B62F9A1E-F3FD-492C-AB95-A50D3C4FE053}"/>
              </a:ext>
            </a:extLst>
          </p:cNvPr>
          <p:cNvPicPr/>
          <p:nvPr/>
        </p:nvPicPr>
        <p:blipFill rotWithShape="1">
          <a:blip r:embed="rId3">
            <a:extLst>
              <a:ext uri="{28A0092B-C50C-407E-A947-70E740481C1C}">
                <a14:useLocalDpi xmlns:a14="http://schemas.microsoft.com/office/drawing/2010/main" val="0"/>
              </a:ext>
            </a:extLst>
          </a:blip>
          <a:srcRect l="47100" t="-38322" r="15097" b="13287"/>
          <a:stretch/>
        </p:blipFill>
        <p:spPr bwMode="auto">
          <a:xfrm flipH="1" flipV="1">
            <a:off x="4486934" y="3898999"/>
            <a:ext cx="1182906" cy="205168"/>
          </a:xfrm>
          <a:prstGeom prst="rect">
            <a:avLst/>
          </a:prstGeom>
          <a:noFill/>
          <a:ln>
            <a:noFill/>
          </a:ln>
        </p:spPr>
      </p:pic>
      <p:pic>
        <p:nvPicPr>
          <p:cNvPr id="16" name="Picture 15" descr="A picture containing electronics, electronic component, circuit component, electronic engineering&#10;&#10;Description automatically generated">
            <a:extLst>
              <a:ext uri="{FF2B5EF4-FFF2-40B4-BE49-F238E27FC236}">
                <a16:creationId xmlns:a16="http://schemas.microsoft.com/office/drawing/2014/main" id="{423FA01A-6486-4C83-A18C-12BFF3F7A9AB}"/>
              </a:ext>
            </a:extLst>
          </p:cNvPr>
          <p:cNvPicPr/>
          <p:nvPr/>
        </p:nvPicPr>
        <p:blipFill rotWithShape="1">
          <a:blip r:embed="rId4" cstate="print">
            <a:extLst>
              <a:ext uri="{28A0092B-C50C-407E-A947-70E740481C1C}">
                <a14:useLocalDpi xmlns:a14="http://schemas.microsoft.com/office/drawing/2010/main" val="0"/>
              </a:ext>
            </a:extLst>
          </a:blip>
          <a:srcRect l="3334" t="9583" r="1665" b="12083"/>
          <a:stretch/>
        </p:blipFill>
        <p:spPr bwMode="auto">
          <a:xfrm>
            <a:off x="1115067" y="2236815"/>
            <a:ext cx="1575600" cy="1312481"/>
          </a:xfrm>
          <a:prstGeom prst="rect">
            <a:avLst/>
          </a:prstGeom>
          <a:noFill/>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CA5E441D-1562-4C3C-BA84-D363CE7D2355}"/>
              </a:ext>
            </a:extLst>
          </p:cNvPr>
          <p:cNvPicPr/>
          <p:nvPr/>
        </p:nvPicPr>
        <p:blipFill rotWithShape="1">
          <a:blip r:embed="rId3">
            <a:extLst>
              <a:ext uri="{28A0092B-C50C-407E-A947-70E740481C1C}">
                <a14:useLocalDpi xmlns:a14="http://schemas.microsoft.com/office/drawing/2010/main" val="0"/>
              </a:ext>
            </a:extLst>
          </a:blip>
          <a:srcRect l="47100" t="-38323" r="2" b="-1"/>
          <a:stretch/>
        </p:blipFill>
        <p:spPr bwMode="auto">
          <a:xfrm>
            <a:off x="2701300" y="2664579"/>
            <a:ext cx="1753742" cy="242107"/>
          </a:xfrm>
          <a:prstGeom prst="rect">
            <a:avLst/>
          </a:prstGeom>
          <a:noFill/>
          <a:ln>
            <a:noFill/>
          </a:ln>
        </p:spPr>
      </p:pic>
      <p:pic>
        <p:nvPicPr>
          <p:cNvPr id="18" name="Picture 17" descr="A picture containing plastic, LEGO&#10;&#10;Description automatically generated">
            <a:extLst>
              <a:ext uri="{FF2B5EF4-FFF2-40B4-BE49-F238E27FC236}">
                <a16:creationId xmlns:a16="http://schemas.microsoft.com/office/drawing/2014/main" id="{AC400839-76E7-4DC0-A94B-1C45D619EA99}"/>
              </a:ext>
            </a:extLst>
          </p:cNvPr>
          <p:cNvPicPr/>
          <p:nvPr/>
        </p:nvPicPr>
        <p:blipFill rotWithShape="1">
          <a:blip r:embed="rId5">
            <a:extLst>
              <a:ext uri="{28A0092B-C50C-407E-A947-70E740481C1C}">
                <a14:useLocalDpi xmlns:a14="http://schemas.microsoft.com/office/drawing/2010/main" val="0"/>
              </a:ext>
            </a:extLst>
          </a:blip>
          <a:srcRect l="14513" t="14969" r="14284" b="13929"/>
          <a:stretch/>
        </p:blipFill>
        <p:spPr bwMode="auto">
          <a:xfrm>
            <a:off x="5679164" y="3347604"/>
            <a:ext cx="1681253" cy="1217268"/>
          </a:xfrm>
          <a:prstGeom prst="rect">
            <a:avLst/>
          </a:prstGeom>
          <a:noFill/>
          <a:ln>
            <a:noFill/>
          </a:ln>
          <a:extLst>
            <a:ext uri="{53640926-AAD7-44D8-BBD7-CCE9431645EC}">
              <a14:shadowObscured xmlns:a14="http://schemas.microsoft.com/office/drawing/2010/main"/>
            </a:ext>
          </a:extLst>
        </p:spPr>
      </p:pic>
      <p:cxnSp>
        <p:nvCxnSpPr>
          <p:cNvPr id="19" name="Straight Connector 18">
            <a:extLst>
              <a:ext uri="{FF2B5EF4-FFF2-40B4-BE49-F238E27FC236}">
                <a16:creationId xmlns:a16="http://schemas.microsoft.com/office/drawing/2014/main" id="{32182FBC-52BA-4511-B148-2397482AB83F}"/>
              </a:ext>
            </a:extLst>
          </p:cNvPr>
          <p:cNvCxnSpPr>
            <a:cxnSpLocks/>
          </p:cNvCxnSpPr>
          <p:nvPr/>
        </p:nvCxnSpPr>
        <p:spPr>
          <a:xfrm flipV="1">
            <a:off x="4464365" y="2334969"/>
            <a:ext cx="0" cy="192087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Google Shape;723;p50">
            <a:extLst>
              <a:ext uri="{FF2B5EF4-FFF2-40B4-BE49-F238E27FC236}">
                <a16:creationId xmlns:a16="http://schemas.microsoft.com/office/drawing/2014/main" id="{935A7741-51E5-4620-BB03-40A376BF0346}"/>
              </a:ext>
            </a:extLst>
          </p:cNvPr>
          <p:cNvSpPr/>
          <p:nvPr/>
        </p:nvSpPr>
        <p:spPr>
          <a:xfrm>
            <a:off x="7995681" y="3693911"/>
            <a:ext cx="789366" cy="999465"/>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62614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fade">
                                      <p:cBhvr>
                                        <p:cTn id="12" dur="1000"/>
                                        <p:tgtEl>
                                          <p:spTgt spid="190">
                                            <p:txEl>
                                              <p:pRg st="0" end="0"/>
                                            </p:txEl>
                                          </p:spTgt>
                                        </p:tgtEl>
                                      </p:cBhvr>
                                    </p:animEffect>
                                    <p:anim calcmode="lin" valueType="num">
                                      <p:cBhvr>
                                        <p:cTn id="1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bg/>
                                          </p:spTgt>
                                        </p:tgtEl>
                                        <p:attrNameLst>
                                          <p:attrName>style.visibility</p:attrName>
                                        </p:attrNameLst>
                                      </p:cBhvr>
                                      <p:to>
                                        <p:strVal val="visible"/>
                                      </p:to>
                                    </p:set>
                                    <p:animEffect transition="in" filter="fade">
                                      <p:cBhvr>
                                        <p:cTn id="17" dur="1000"/>
                                        <p:tgtEl>
                                          <p:spTgt spid="3">
                                            <p:bg/>
                                          </p:spTgt>
                                        </p:tgtEl>
                                      </p:cBhvr>
                                    </p:animEffect>
                                    <p:anim calcmode="lin" valueType="num">
                                      <p:cBhvr>
                                        <p:cTn id="18" dur="1000" fill="hold"/>
                                        <p:tgtEl>
                                          <p:spTgt spid="3">
                                            <p:bg/>
                                          </p:spTgt>
                                        </p:tgtEl>
                                        <p:attrNameLst>
                                          <p:attrName>ppt_x</p:attrName>
                                        </p:attrNameLst>
                                      </p:cBhvr>
                                      <p:tavLst>
                                        <p:tav tm="0">
                                          <p:val>
                                            <p:strVal val="#ppt_x"/>
                                          </p:val>
                                        </p:tav>
                                        <p:tav tm="100000">
                                          <p:val>
                                            <p:strVal val="#ppt_x"/>
                                          </p:val>
                                        </p:tav>
                                      </p:tavLst>
                                    </p:anim>
                                    <p:anim calcmode="lin" valueType="num">
                                      <p:cBhvr>
                                        <p:cTn id="19" dur="1000" fill="hold"/>
                                        <p:tgtEl>
                                          <p:spTgt spid="3">
                                            <p:bg/>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P spid="3" grpId="0" build="p"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1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18" name="Text Placeholder 2">
            <a:extLst>
              <a:ext uri="{FF2B5EF4-FFF2-40B4-BE49-F238E27FC236}">
                <a16:creationId xmlns:a16="http://schemas.microsoft.com/office/drawing/2014/main" id="{3BD390C7-F631-441E-A029-812345E50228}"/>
              </a:ext>
            </a:extLst>
          </p:cNvPr>
          <p:cNvSpPr txBox="1">
            <a:spLocks/>
          </p:cNvSpPr>
          <p:nvPr/>
        </p:nvSpPr>
        <p:spPr>
          <a:xfrm>
            <a:off x="701750" y="619149"/>
            <a:ext cx="3581862" cy="979374"/>
          </a:xfrm>
          <a:prstGeom prst="rect">
            <a:avLst/>
          </a:prstGeo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buSzPts val="1600"/>
            </a:pP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Light-Dependent Resistors (LDRs) </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are photoresistors used to detect the intensity and direction of incident solar radiation to track the position of the sun. </a:t>
            </a:r>
          </a:p>
          <a:p>
            <a:pPr marL="101600" algn="just"/>
            <a:endParaRPr lang="en-US" sz="1500" dirty="0"/>
          </a:p>
        </p:txBody>
      </p:sp>
      <p:pic>
        <p:nvPicPr>
          <p:cNvPr id="19" name="Picture 18">
            <a:extLst>
              <a:ext uri="{FF2B5EF4-FFF2-40B4-BE49-F238E27FC236}">
                <a16:creationId xmlns:a16="http://schemas.microsoft.com/office/drawing/2014/main" id="{840EB31A-04C4-47C4-A871-C069B85F258A}"/>
              </a:ext>
            </a:extLst>
          </p:cNvPr>
          <p:cNvPicPr/>
          <p:nvPr/>
        </p:nvPicPr>
        <p:blipFill rotWithShape="1">
          <a:blip r:embed="rId3">
            <a:extLst>
              <a:ext uri="{28A0092B-C50C-407E-A947-70E740481C1C}">
                <a14:useLocalDpi xmlns:a14="http://schemas.microsoft.com/office/drawing/2010/main" val="0"/>
              </a:ext>
            </a:extLst>
          </a:blip>
          <a:srcRect l="47100" t="-38323" r="2" b="-1"/>
          <a:stretch/>
        </p:blipFill>
        <p:spPr bwMode="auto">
          <a:xfrm>
            <a:off x="3134871" y="2387666"/>
            <a:ext cx="1307175" cy="187404"/>
          </a:xfrm>
          <a:prstGeom prst="rect">
            <a:avLst/>
          </a:prstGeom>
          <a:noFill/>
          <a:ln>
            <a:noFill/>
          </a:ln>
        </p:spPr>
      </p:pic>
      <mc:AlternateContent xmlns:mc="http://schemas.openxmlformats.org/markup-compatibility/2006" xmlns:a14="http://schemas.microsoft.com/office/drawing/2010/main">
        <mc:Choice Requires="a14">
          <p:sp>
            <p:nvSpPr>
              <p:cNvPr id="22" name="TextBox 2">
                <a:extLst>
                  <a:ext uri="{FF2B5EF4-FFF2-40B4-BE49-F238E27FC236}">
                    <a16:creationId xmlns:a16="http://schemas.microsoft.com/office/drawing/2014/main" id="{2582FA19-2428-4E26-BCD7-95825048AB13}"/>
                  </a:ext>
                </a:extLst>
              </p:cNvPr>
              <p:cNvSpPr txBox="1"/>
              <p:nvPr/>
            </p:nvSpPr>
            <p:spPr>
              <a:xfrm>
                <a:off x="4283611" y="1798483"/>
                <a:ext cx="4138686" cy="1477328"/>
              </a:xfrm>
              <a:prstGeom prst="rect">
                <a:avLst/>
              </a:prstGeom>
              <a:solidFill>
                <a:schemeClr val="bg1"/>
              </a:solidFill>
              <a:ln>
                <a:solidFill>
                  <a:schemeClr val="tx1">
                    <a:lumMod val="50000"/>
                  </a:schemeClr>
                </a:solidFill>
              </a:ln>
            </p:spPr>
            <p:txBody>
              <a:bodyPr wrap="square" rtlCol="0">
                <a:spAutoFit/>
              </a:bodyPr>
              <a:lstStyle/>
              <a:p>
                <a:pPr algn="just"/>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Resistors </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varying from 1-10</a:t>
                </a:r>
                <a14:m>
                  <m:oMath xmlns:m="http://schemas.openxmlformats.org/officeDocument/2006/math">
                    <m:r>
                      <m:rPr>
                        <m:sty m:val="p"/>
                      </m:rPr>
                      <a:rPr lang="en-US" sz="1500" i="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kΩ</m:t>
                    </m:r>
                  </m:oMath>
                </a14:m>
                <a:r>
                  <a:rPr lang="en-US" sz="15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 can be used as a voltage divider. By </a:t>
                </a:r>
                <a:r>
                  <a:rPr lang="en-US" sz="1500" dirty="0">
                    <a:latin typeface="Cambria Math" panose="02040503050406030204" pitchFamily="18" charset="0"/>
                    <a:ea typeface="Times New Roman" panose="02020603050405020304" pitchFamily="18" charset="0"/>
                    <a:cs typeface="Cambria Math" panose="02040503050406030204" pitchFamily="18" charset="0"/>
                  </a:rPr>
                  <a:t>connecting</a:t>
                </a:r>
                <a:r>
                  <a:rPr lang="en-US" sz="15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 the LDRs and the resistors in series, the voltage across the circuit changes proportionally to the amount of light the LDR receives which is then measured using the microcontroller. </a:t>
                </a: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mc:Choice>
        <mc:Fallback xmlns="">
          <p:sp>
            <p:nvSpPr>
              <p:cNvPr id="22" name="TextBox 2">
                <a:extLst>
                  <a:ext uri="{FF2B5EF4-FFF2-40B4-BE49-F238E27FC236}">
                    <a16:creationId xmlns:a16="http://schemas.microsoft.com/office/drawing/2014/main" id="{2582FA19-2428-4E26-BCD7-95825048AB13}"/>
                  </a:ext>
                </a:extLst>
              </p:cNvPr>
              <p:cNvSpPr txBox="1">
                <a:spLocks noRot="1" noChangeAspect="1" noMove="1" noResize="1" noEditPoints="1" noAdjustHandles="1" noChangeArrowheads="1" noChangeShapeType="1" noTextEdit="1"/>
              </p:cNvSpPr>
              <p:nvPr/>
            </p:nvSpPr>
            <p:spPr>
              <a:xfrm>
                <a:off x="4283611" y="1798483"/>
                <a:ext cx="4138686" cy="1477328"/>
              </a:xfrm>
              <a:prstGeom prst="rect">
                <a:avLst/>
              </a:prstGeom>
              <a:blipFill>
                <a:blip r:embed="rId4"/>
                <a:stretch>
                  <a:fillRect l="-441" t="-410" r="-441" b="-3279"/>
                </a:stretch>
              </a:blipFill>
              <a:ln>
                <a:solidFill>
                  <a:schemeClr val="tx1">
                    <a:lumMod val="50000"/>
                  </a:schemeClr>
                </a:solidFill>
              </a:ln>
            </p:spPr>
            <p:txBody>
              <a:bodyPr/>
              <a:lstStyle/>
              <a:p>
                <a:r>
                  <a:rPr lang="en-US">
                    <a:noFill/>
                  </a:rPr>
                  <a:t> </a:t>
                </a:r>
              </a:p>
            </p:txBody>
          </p:sp>
        </mc:Fallback>
      </mc:AlternateContent>
      <p:sp>
        <p:nvSpPr>
          <p:cNvPr id="23" name="TextBox 2">
            <a:extLst>
              <a:ext uri="{FF2B5EF4-FFF2-40B4-BE49-F238E27FC236}">
                <a16:creationId xmlns:a16="http://schemas.microsoft.com/office/drawing/2014/main" id="{2582FA19-2428-4E26-BCD7-95825048AB13}"/>
              </a:ext>
            </a:extLst>
          </p:cNvPr>
          <p:cNvSpPr txBox="1"/>
          <p:nvPr/>
        </p:nvSpPr>
        <p:spPr>
          <a:xfrm>
            <a:off x="1212115" y="3498028"/>
            <a:ext cx="3071495" cy="784830"/>
          </a:xfrm>
          <a:prstGeom prst="rect">
            <a:avLst/>
          </a:prstGeom>
          <a:solidFill>
            <a:schemeClr val="bg1"/>
          </a:solidFill>
          <a:ln>
            <a:solidFill>
              <a:schemeClr val="tx1">
                <a:lumMod val="50000"/>
              </a:schemeClr>
            </a:solidFill>
          </a:ln>
        </p:spPr>
        <p:txBody>
          <a:bodyPr wrap="square" rtlCol="0">
            <a:spAutoFit/>
          </a:bodyPr>
          <a:lstStyle/>
          <a:p>
            <a:pPr algn="just"/>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Solar Cell  </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(5V-1.5W) are mounted on the solar tracker and capture sunlight to generate electricity. </a:t>
            </a:r>
            <a:endParaRPr lang="en-US" sz="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endParaRPr>
          </a:p>
        </p:txBody>
      </p:sp>
      <p:cxnSp>
        <p:nvCxnSpPr>
          <p:cNvPr id="24" name="Straight Connector 23">
            <a:extLst>
              <a:ext uri="{FF2B5EF4-FFF2-40B4-BE49-F238E27FC236}">
                <a16:creationId xmlns:a16="http://schemas.microsoft.com/office/drawing/2014/main" id="{C92A2F64-04CE-4913-B3C2-40C699B5C08F}"/>
              </a:ext>
            </a:extLst>
          </p:cNvPr>
          <p:cNvCxnSpPr>
            <a:cxnSpLocks/>
          </p:cNvCxnSpPr>
          <p:nvPr/>
        </p:nvCxnSpPr>
        <p:spPr>
          <a:xfrm flipV="1">
            <a:off x="4281567" y="619149"/>
            <a:ext cx="0" cy="367279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866E84AA-6796-425F-91D2-68FC8F1BEF1B}"/>
              </a:ext>
            </a:extLst>
          </p:cNvPr>
          <p:cNvPicPr/>
          <p:nvPr/>
        </p:nvPicPr>
        <p:blipFill rotWithShape="1">
          <a:blip r:embed="rId3">
            <a:extLst>
              <a:ext uri="{28A0092B-C50C-407E-A947-70E740481C1C}">
                <a14:useLocalDpi xmlns:a14="http://schemas.microsoft.com/office/drawing/2010/main" val="0"/>
              </a:ext>
            </a:extLst>
          </a:blip>
          <a:srcRect l="47100" t="-38322" r="15097" b="13287"/>
          <a:stretch/>
        </p:blipFill>
        <p:spPr bwMode="auto">
          <a:xfrm flipH="1" flipV="1">
            <a:off x="4303818" y="961985"/>
            <a:ext cx="1119771" cy="189383"/>
          </a:xfrm>
          <a:prstGeom prst="rect">
            <a:avLst/>
          </a:prstGeom>
          <a:noFill/>
          <a:ln>
            <a:noFill/>
          </a:ln>
        </p:spPr>
      </p:pic>
      <p:pic>
        <p:nvPicPr>
          <p:cNvPr id="27" name="Picture 26">
            <a:extLst>
              <a:ext uri="{FF2B5EF4-FFF2-40B4-BE49-F238E27FC236}">
                <a16:creationId xmlns:a16="http://schemas.microsoft.com/office/drawing/2014/main" id="{9A50E633-F554-4752-8D0D-4C78875D4BB1}"/>
              </a:ext>
            </a:extLst>
          </p:cNvPr>
          <p:cNvPicPr/>
          <p:nvPr/>
        </p:nvPicPr>
        <p:blipFill rotWithShape="1">
          <a:blip r:embed="rId3">
            <a:extLst>
              <a:ext uri="{28A0092B-C50C-407E-A947-70E740481C1C}">
                <a14:useLocalDpi xmlns:a14="http://schemas.microsoft.com/office/drawing/2010/main" val="0"/>
              </a:ext>
            </a:extLst>
          </a:blip>
          <a:srcRect l="47100" t="-38322" r="15097" b="13287"/>
          <a:stretch/>
        </p:blipFill>
        <p:spPr bwMode="auto">
          <a:xfrm flipH="1" flipV="1">
            <a:off x="4302833" y="3811773"/>
            <a:ext cx="1119771" cy="189383"/>
          </a:xfrm>
          <a:prstGeom prst="rect">
            <a:avLst/>
          </a:prstGeom>
          <a:noFill/>
          <a:ln>
            <a:noFill/>
          </a:ln>
        </p:spPr>
      </p:pic>
      <p:pic>
        <p:nvPicPr>
          <p:cNvPr id="28" name="Picture 27" descr="A solar panel with wires&#10;&#10;Description automatically generated with low confidence">
            <a:extLst>
              <a:ext uri="{FF2B5EF4-FFF2-40B4-BE49-F238E27FC236}">
                <a16:creationId xmlns:a16="http://schemas.microsoft.com/office/drawing/2014/main" id="{015215CC-F1B1-4C60-B487-80024D3AB1DE}"/>
              </a:ext>
            </a:extLst>
          </p:cNvPr>
          <p:cNvPicPr/>
          <p:nvPr/>
        </p:nvPicPr>
        <p:blipFill rotWithShape="1">
          <a:blip r:embed="rId5">
            <a:extLst>
              <a:ext uri="{28A0092B-C50C-407E-A947-70E740481C1C}">
                <a14:useLocalDpi xmlns:a14="http://schemas.microsoft.com/office/drawing/2010/main" val="0"/>
              </a:ext>
            </a:extLst>
          </a:blip>
          <a:srcRect l="7411" r="8504"/>
          <a:stretch/>
        </p:blipFill>
        <p:spPr bwMode="auto">
          <a:xfrm rot="5400000">
            <a:off x="5572477" y="3264420"/>
            <a:ext cx="1233380" cy="1466850"/>
          </a:xfrm>
          <a:prstGeom prst="rect">
            <a:avLst/>
          </a:prstGeom>
          <a:noFill/>
          <a:ln>
            <a:noFill/>
          </a:ln>
        </p:spPr>
      </p:pic>
      <p:pic>
        <p:nvPicPr>
          <p:cNvPr id="2050" name="Picture 7" descr="A close-up of a transistor&#10;&#10;Description automatically generated">
            <a:extLst>
              <a:ext uri="{FF2B5EF4-FFF2-40B4-BE49-F238E27FC236}">
                <a16:creationId xmlns:a16="http://schemas.microsoft.com/office/drawing/2014/main" id="{3B8FD708-0B94-4BFB-B747-9530939416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8585" y="629123"/>
            <a:ext cx="1509381" cy="93867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descr="A close-up of a resistor&#10;&#10;Description automatically generated">
            <a:extLst>
              <a:ext uri="{FF2B5EF4-FFF2-40B4-BE49-F238E27FC236}">
                <a16:creationId xmlns:a16="http://schemas.microsoft.com/office/drawing/2014/main" id="{9D72D8EF-96A9-4F8E-AF17-F8CC513D23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6956" y="2058249"/>
            <a:ext cx="1213838" cy="6849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51BA1F07-2923-4846-9C1F-07BB2780BFBE}"/>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7C4E0317-9BFD-4E2F-826D-17E667E0D1EA}"/>
              </a:ext>
            </a:extLst>
          </p:cNvPr>
          <p:cNvSpPr>
            <a:spLocks noChangeArrowheads="1"/>
          </p:cNvSpPr>
          <p:nvPr/>
        </p:nvSpPr>
        <p:spPr bwMode="auto">
          <a:xfrm>
            <a:off x="457200" y="1647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ABCC81B4-F979-4850-870E-1BAD9E6BEEEB}"/>
              </a:ext>
            </a:extLst>
          </p:cNvPr>
          <p:cNvSpPr>
            <a:spLocks noChangeArrowheads="1"/>
          </p:cNvSpPr>
          <p:nvPr/>
        </p:nvSpPr>
        <p:spPr bwMode="auto">
          <a:xfrm>
            <a:off x="457200"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301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50"/>
                                        </p:tgtEl>
                                        <p:attrNameLst>
                                          <p:attrName>style.visibility</p:attrName>
                                        </p:attrNameLst>
                                      </p:cBhvr>
                                      <p:to>
                                        <p:strVal val="visible"/>
                                      </p:to>
                                    </p:set>
                                    <p:anim calcmode="lin" valueType="num">
                                      <p:cBhvr additive="base">
                                        <p:cTn id="39" dur="500" fill="hold"/>
                                        <p:tgtEl>
                                          <p:spTgt spid="2050"/>
                                        </p:tgtEl>
                                        <p:attrNameLst>
                                          <p:attrName>ppt_x</p:attrName>
                                        </p:attrNameLst>
                                      </p:cBhvr>
                                      <p:tavLst>
                                        <p:tav tm="0">
                                          <p:val>
                                            <p:strVal val="#ppt_x"/>
                                          </p:val>
                                        </p:tav>
                                        <p:tav tm="100000">
                                          <p:val>
                                            <p:strVal val="#ppt_x"/>
                                          </p:val>
                                        </p:tav>
                                      </p:tavLst>
                                    </p:anim>
                                    <p:anim calcmode="lin" valueType="num">
                                      <p:cBhvr additive="base">
                                        <p:cTn id="40" dur="500" fill="hold"/>
                                        <p:tgtEl>
                                          <p:spTgt spid="205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49"/>
                                        </p:tgtEl>
                                        <p:attrNameLst>
                                          <p:attrName>style.visibility</p:attrName>
                                        </p:attrNameLst>
                                      </p:cBhvr>
                                      <p:to>
                                        <p:strVal val="visible"/>
                                      </p:to>
                                    </p:set>
                                    <p:anim calcmode="lin" valueType="num">
                                      <p:cBhvr additive="base">
                                        <p:cTn id="43" dur="500" fill="hold"/>
                                        <p:tgtEl>
                                          <p:spTgt spid="2049"/>
                                        </p:tgtEl>
                                        <p:attrNameLst>
                                          <p:attrName>ppt_x</p:attrName>
                                        </p:attrNameLst>
                                      </p:cBhvr>
                                      <p:tavLst>
                                        <p:tav tm="0">
                                          <p:val>
                                            <p:strVal val="#ppt_x"/>
                                          </p:val>
                                        </p:tav>
                                        <p:tav tm="100000">
                                          <p:val>
                                            <p:strVal val="#ppt_x"/>
                                          </p:val>
                                        </p:tav>
                                      </p:tavLst>
                                    </p:anim>
                                    <p:anim calcmode="lin" valueType="num">
                                      <p:cBhvr additive="base">
                                        <p:cTn id="44"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2049945" y="587159"/>
            <a:ext cx="5597100"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Weather-Monitoring Components</a:t>
            </a:r>
            <a:endParaRPr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7" name="Text Placeholder 2">
            <a:extLst>
              <a:ext uri="{FF2B5EF4-FFF2-40B4-BE49-F238E27FC236}">
                <a16:creationId xmlns:a16="http://schemas.microsoft.com/office/drawing/2014/main" id="{050EB144-839A-4E09-A07E-379C7E817AB5}"/>
              </a:ext>
            </a:extLst>
          </p:cNvPr>
          <p:cNvSpPr txBox="1">
            <a:spLocks/>
          </p:cNvSpPr>
          <p:nvPr/>
        </p:nvSpPr>
        <p:spPr>
          <a:xfrm>
            <a:off x="1321756" y="1764925"/>
            <a:ext cx="1543162" cy="1000789"/>
          </a:xfrm>
          <a:prstGeom prst="rect">
            <a:avLst/>
          </a:prstGeo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buSzPts val="1600"/>
            </a:pP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DHT11 sensor</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for monitoring the temperature and humidity</a:t>
            </a:r>
          </a:p>
        </p:txBody>
      </p:sp>
      <p:sp>
        <p:nvSpPr>
          <p:cNvPr id="8" name="Text Placeholder 2">
            <a:extLst>
              <a:ext uri="{FF2B5EF4-FFF2-40B4-BE49-F238E27FC236}">
                <a16:creationId xmlns:a16="http://schemas.microsoft.com/office/drawing/2014/main" id="{018672AD-1FF6-45F0-BC50-FCFC84B9510F}"/>
              </a:ext>
            </a:extLst>
          </p:cNvPr>
          <p:cNvSpPr txBox="1">
            <a:spLocks/>
          </p:cNvSpPr>
          <p:nvPr/>
        </p:nvSpPr>
        <p:spPr>
          <a:xfrm>
            <a:off x="3123786" y="1764925"/>
            <a:ext cx="1448214" cy="1000788"/>
          </a:xfrm>
          <a:prstGeom prst="rect">
            <a:avLst/>
          </a:prstGeo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buSzPts val="1600"/>
            </a:pPr>
            <a:r>
              <a:rPr lang="en-US" sz="1500" b="1" dirty="0">
                <a:latin typeface="Cambria Math" panose="02040503050406030204" pitchFamily="18" charset="0"/>
                <a:ea typeface="Calibri" panose="020F0502020204030204" pitchFamily="34" charset="0"/>
                <a:cs typeface="Cambria Math" panose="02040503050406030204" pitchFamily="18" charset="0"/>
              </a:rPr>
              <a:t>R</a:t>
            </a: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ainfall sensor </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for monitoring precipitation levels</a:t>
            </a:r>
            <a:endParaRPr lang="en-US" sz="1500" dirty="0"/>
          </a:p>
        </p:txBody>
      </p:sp>
      <p:sp>
        <p:nvSpPr>
          <p:cNvPr id="9" name="Text Placeholder 2">
            <a:extLst>
              <a:ext uri="{FF2B5EF4-FFF2-40B4-BE49-F238E27FC236}">
                <a16:creationId xmlns:a16="http://schemas.microsoft.com/office/drawing/2014/main" id="{FD8D7656-089C-4916-9B62-28C5DBD752C1}"/>
              </a:ext>
            </a:extLst>
          </p:cNvPr>
          <p:cNvSpPr txBox="1">
            <a:spLocks/>
          </p:cNvSpPr>
          <p:nvPr/>
        </p:nvSpPr>
        <p:spPr>
          <a:xfrm>
            <a:off x="6279084" y="1764925"/>
            <a:ext cx="1759129" cy="1011421"/>
          </a:xfrm>
          <a:prstGeom prst="rect">
            <a:avLst/>
          </a:prstGeo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buSzPts val="1600"/>
            </a:pP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I2C Module</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for connecting all of these components to the MCU</a:t>
            </a:r>
            <a:endParaRPr lang="en-US" sz="1500" dirty="0"/>
          </a:p>
        </p:txBody>
      </p:sp>
      <p:sp>
        <p:nvSpPr>
          <p:cNvPr id="10" name="Text Placeholder 2">
            <a:extLst>
              <a:ext uri="{FF2B5EF4-FFF2-40B4-BE49-F238E27FC236}">
                <a16:creationId xmlns:a16="http://schemas.microsoft.com/office/drawing/2014/main" id="{060EBD35-C0A0-4343-BE6A-70E6D5205F18}"/>
              </a:ext>
            </a:extLst>
          </p:cNvPr>
          <p:cNvSpPr txBox="1">
            <a:spLocks/>
          </p:cNvSpPr>
          <p:nvPr/>
        </p:nvSpPr>
        <p:spPr>
          <a:xfrm>
            <a:off x="4780562" y="1791285"/>
            <a:ext cx="1339550" cy="974427"/>
          </a:xfrm>
          <a:prstGeom prst="rect">
            <a:avLst/>
          </a:prstGeo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buSzPts val="1600"/>
            </a:pP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LCD screen </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for displaying the output</a:t>
            </a:r>
            <a:endParaRPr lang="en-US" sz="1500" dirty="0"/>
          </a:p>
        </p:txBody>
      </p:sp>
      <p:cxnSp>
        <p:nvCxnSpPr>
          <p:cNvPr id="11" name="Straight Connector 10">
            <a:extLst>
              <a:ext uri="{FF2B5EF4-FFF2-40B4-BE49-F238E27FC236}">
                <a16:creationId xmlns:a16="http://schemas.microsoft.com/office/drawing/2014/main" id="{78185227-7D43-4669-AEFA-422D61E2427E}"/>
              </a:ext>
            </a:extLst>
          </p:cNvPr>
          <p:cNvCxnSpPr>
            <a:cxnSpLocks/>
          </p:cNvCxnSpPr>
          <p:nvPr/>
        </p:nvCxnSpPr>
        <p:spPr>
          <a:xfrm flipV="1">
            <a:off x="4858193" y="1258259"/>
            <a:ext cx="0" cy="1771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E51866-693E-4541-90BD-CDE4609455EF}"/>
              </a:ext>
            </a:extLst>
          </p:cNvPr>
          <p:cNvCxnSpPr>
            <a:cxnSpLocks/>
          </p:cNvCxnSpPr>
          <p:nvPr/>
        </p:nvCxnSpPr>
        <p:spPr>
          <a:xfrm flipH="1">
            <a:off x="2092477" y="1435395"/>
            <a:ext cx="51482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C212CA-86F7-4D89-8BF2-7FDA1B783342}"/>
              </a:ext>
            </a:extLst>
          </p:cNvPr>
          <p:cNvCxnSpPr>
            <a:cxnSpLocks/>
          </p:cNvCxnSpPr>
          <p:nvPr/>
        </p:nvCxnSpPr>
        <p:spPr>
          <a:xfrm flipH="1" flipV="1">
            <a:off x="2106943" y="1427785"/>
            <a:ext cx="886" cy="33714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1805FE-FB9E-49D6-B99B-426F781B2ED4}"/>
              </a:ext>
            </a:extLst>
          </p:cNvPr>
          <p:cNvCxnSpPr>
            <a:cxnSpLocks/>
          </p:cNvCxnSpPr>
          <p:nvPr/>
        </p:nvCxnSpPr>
        <p:spPr>
          <a:xfrm flipH="1" flipV="1">
            <a:off x="3868495" y="1428004"/>
            <a:ext cx="886" cy="33714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AD0E18-6517-4FDC-81FD-A8EAFC06924E}"/>
              </a:ext>
            </a:extLst>
          </p:cNvPr>
          <p:cNvCxnSpPr>
            <a:cxnSpLocks/>
          </p:cNvCxnSpPr>
          <p:nvPr/>
        </p:nvCxnSpPr>
        <p:spPr>
          <a:xfrm flipH="1" flipV="1">
            <a:off x="5444423" y="1454145"/>
            <a:ext cx="886" cy="33714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A7812DC-F40D-4FD8-9E1E-8F2FD9094F5F}"/>
              </a:ext>
            </a:extLst>
          </p:cNvPr>
          <p:cNvCxnSpPr>
            <a:cxnSpLocks/>
          </p:cNvCxnSpPr>
          <p:nvPr/>
        </p:nvCxnSpPr>
        <p:spPr>
          <a:xfrm flipH="1" flipV="1">
            <a:off x="7247339" y="1427785"/>
            <a:ext cx="886" cy="33714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76" name="Picture 8" descr="A close-up of a microchip&#10;&#10;Description automatically generated with medium confidence">
            <a:extLst>
              <a:ext uri="{FF2B5EF4-FFF2-40B4-BE49-F238E27FC236}">
                <a16:creationId xmlns:a16="http://schemas.microsoft.com/office/drawing/2014/main" id="{62FDCBFC-1F0F-449F-80B6-F19737C83E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7461"/>
          <a:stretch>
            <a:fillRect/>
          </a:stretch>
        </p:blipFill>
        <p:spPr bwMode="auto">
          <a:xfrm>
            <a:off x="6367350" y="3072347"/>
            <a:ext cx="1466387" cy="12106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11" descr="A picture containing LEGO, circuit component, passive circuit component, electronic component&#10;&#10;Description automatically generated">
            <a:extLst>
              <a:ext uri="{FF2B5EF4-FFF2-40B4-BE49-F238E27FC236}">
                <a16:creationId xmlns:a16="http://schemas.microsoft.com/office/drawing/2014/main" id="{92837BC1-491D-46B6-8C92-4C8FE49C12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860" b="17615"/>
          <a:stretch/>
        </p:blipFill>
        <p:spPr bwMode="auto">
          <a:xfrm>
            <a:off x="1214566" y="3099234"/>
            <a:ext cx="1818550" cy="12097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10" descr="A picture containing cable, circuit component, electronic component, electrical wiring&#10;&#10;Description automatically generated">
            <a:extLst>
              <a:ext uri="{FF2B5EF4-FFF2-40B4-BE49-F238E27FC236}">
                <a16:creationId xmlns:a16="http://schemas.microsoft.com/office/drawing/2014/main" id="{285D60A0-13A4-44F4-A4F0-83823D02FC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13522" b="15981"/>
          <a:stretch>
            <a:fillRect/>
          </a:stretch>
        </p:blipFill>
        <p:spPr bwMode="auto">
          <a:xfrm>
            <a:off x="3096914" y="3146151"/>
            <a:ext cx="1717110" cy="1209782"/>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9" descr="A small electronic device with a blue screen&#10;&#10;Description automatically generated with low confidence">
            <a:extLst>
              <a:ext uri="{FF2B5EF4-FFF2-40B4-BE49-F238E27FC236}">
                <a16:creationId xmlns:a16="http://schemas.microsoft.com/office/drawing/2014/main" id="{B87A2CDB-EB77-4A1E-8AEF-43394FEA21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353" b="14091"/>
          <a:stretch/>
        </p:blipFill>
        <p:spPr bwMode="auto">
          <a:xfrm>
            <a:off x="4896168" y="3098303"/>
            <a:ext cx="1567264" cy="12468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5">
            <a:extLst>
              <a:ext uri="{FF2B5EF4-FFF2-40B4-BE49-F238E27FC236}">
                <a16:creationId xmlns:a16="http://schemas.microsoft.com/office/drawing/2014/main" id="{EE4C1DD2-6BEF-4155-9D12-D69BCECC41B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6">
            <a:extLst>
              <a:ext uri="{FF2B5EF4-FFF2-40B4-BE49-F238E27FC236}">
                <a16:creationId xmlns:a16="http://schemas.microsoft.com/office/drawing/2014/main" id="{CF9D9C56-5A5B-4379-9675-B03A0F181FA4}"/>
              </a:ext>
            </a:extLst>
          </p:cNvPr>
          <p:cNvSpPr>
            <a:spLocks noChangeArrowheads="1"/>
          </p:cNvSpPr>
          <p:nvPr/>
        </p:nvSpPr>
        <p:spPr bwMode="auto">
          <a:xfrm>
            <a:off x="0" y="6667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1" name="Picture 30">
            <a:extLst>
              <a:ext uri="{FF2B5EF4-FFF2-40B4-BE49-F238E27FC236}">
                <a16:creationId xmlns:a16="http://schemas.microsoft.com/office/drawing/2014/main" id="{B56A3EE0-0F0C-4EB2-9DA7-ED5335EB8641}"/>
              </a:ext>
            </a:extLst>
          </p:cNvPr>
          <p:cNvPicPr/>
          <p:nvPr/>
        </p:nvPicPr>
        <p:blipFill rotWithShape="1">
          <a:blip r:embed="rId7">
            <a:extLst>
              <a:ext uri="{28A0092B-C50C-407E-A947-70E740481C1C}">
                <a14:useLocalDpi xmlns:a14="http://schemas.microsoft.com/office/drawing/2010/main" val="0"/>
              </a:ext>
            </a:extLst>
          </a:blip>
          <a:srcRect l="47100" t="-38321" r="34805" b="16635"/>
          <a:stretch/>
        </p:blipFill>
        <p:spPr bwMode="auto">
          <a:xfrm rot="16200000">
            <a:off x="1754584" y="2917478"/>
            <a:ext cx="447130" cy="164865"/>
          </a:xfrm>
          <a:prstGeom prst="rect">
            <a:avLst/>
          </a:prstGeom>
          <a:noFill/>
          <a:ln>
            <a:noFill/>
          </a:ln>
        </p:spPr>
      </p:pic>
      <p:pic>
        <p:nvPicPr>
          <p:cNvPr id="32" name="Picture 31">
            <a:extLst>
              <a:ext uri="{FF2B5EF4-FFF2-40B4-BE49-F238E27FC236}">
                <a16:creationId xmlns:a16="http://schemas.microsoft.com/office/drawing/2014/main" id="{D463EDA0-64DB-4865-9D58-D8AE3E944122}"/>
              </a:ext>
            </a:extLst>
          </p:cNvPr>
          <p:cNvPicPr/>
          <p:nvPr/>
        </p:nvPicPr>
        <p:blipFill rotWithShape="1">
          <a:blip r:embed="rId7">
            <a:extLst>
              <a:ext uri="{28A0092B-C50C-407E-A947-70E740481C1C}">
                <a14:useLocalDpi xmlns:a14="http://schemas.microsoft.com/office/drawing/2010/main" val="0"/>
              </a:ext>
            </a:extLst>
          </a:blip>
          <a:srcRect l="47100" t="-38321" r="34805" b="16635"/>
          <a:stretch/>
        </p:blipFill>
        <p:spPr bwMode="auto">
          <a:xfrm rot="16200000">
            <a:off x="3568858" y="2917478"/>
            <a:ext cx="447130" cy="164865"/>
          </a:xfrm>
          <a:prstGeom prst="rect">
            <a:avLst/>
          </a:prstGeom>
          <a:noFill/>
          <a:ln>
            <a:noFill/>
          </a:ln>
        </p:spPr>
      </p:pic>
      <p:pic>
        <p:nvPicPr>
          <p:cNvPr id="33" name="Picture 32">
            <a:extLst>
              <a:ext uri="{FF2B5EF4-FFF2-40B4-BE49-F238E27FC236}">
                <a16:creationId xmlns:a16="http://schemas.microsoft.com/office/drawing/2014/main" id="{71E1A5B8-89E5-4E78-A311-00CBF90100C1}"/>
              </a:ext>
            </a:extLst>
          </p:cNvPr>
          <p:cNvPicPr/>
          <p:nvPr/>
        </p:nvPicPr>
        <p:blipFill rotWithShape="1">
          <a:blip r:embed="rId7">
            <a:extLst>
              <a:ext uri="{28A0092B-C50C-407E-A947-70E740481C1C}">
                <a14:useLocalDpi xmlns:a14="http://schemas.microsoft.com/office/drawing/2010/main" val="0"/>
              </a:ext>
            </a:extLst>
          </a:blip>
          <a:srcRect l="47100" t="-38321" r="34805" b="16635"/>
          <a:stretch/>
        </p:blipFill>
        <p:spPr bwMode="auto">
          <a:xfrm rot="16200000">
            <a:off x="5210223" y="2918646"/>
            <a:ext cx="447130" cy="164865"/>
          </a:xfrm>
          <a:prstGeom prst="rect">
            <a:avLst/>
          </a:prstGeom>
          <a:noFill/>
          <a:ln>
            <a:noFill/>
          </a:ln>
        </p:spPr>
      </p:pic>
      <p:pic>
        <p:nvPicPr>
          <p:cNvPr id="34" name="Picture 33">
            <a:extLst>
              <a:ext uri="{FF2B5EF4-FFF2-40B4-BE49-F238E27FC236}">
                <a16:creationId xmlns:a16="http://schemas.microsoft.com/office/drawing/2014/main" id="{B7A835B1-5B8B-4D2E-B3AA-BCB1BE6FBFCB}"/>
              </a:ext>
            </a:extLst>
          </p:cNvPr>
          <p:cNvPicPr/>
          <p:nvPr/>
        </p:nvPicPr>
        <p:blipFill rotWithShape="1">
          <a:blip r:embed="rId7">
            <a:extLst>
              <a:ext uri="{28A0092B-C50C-407E-A947-70E740481C1C}">
                <a14:useLocalDpi xmlns:a14="http://schemas.microsoft.com/office/drawing/2010/main" val="0"/>
              </a:ext>
            </a:extLst>
          </a:blip>
          <a:srcRect l="47100" t="-38321" r="34805" b="16635"/>
          <a:stretch/>
        </p:blipFill>
        <p:spPr bwMode="auto">
          <a:xfrm rot="16200000">
            <a:off x="6868609" y="2930808"/>
            <a:ext cx="447130" cy="164865"/>
          </a:xfrm>
          <a:prstGeom prst="rect">
            <a:avLst/>
          </a:prstGeom>
          <a:noFill/>
          <a:ln>
            <a:noFill/>
          </a:ln>
        </p:spPr>
      </p:pic>
      <p:sp>
        <p:nvSpPr>
          <p:cNvPr id="35" name="Google Shape;258;p23">
            <a:extLst>
              <a:ext uri="{FF2B5EF4-FFF2-40B4-BE49-F238E27FC236}">
                <a16:creationId xmlns:a16="http://schemas.microsoft.com/office/drawing/2014/main" id="{F67F6F31-F346-4EA6-AC1A-1290E3B32B59}"/>
              </a:ext>
            </a:extLst>
          </p:cNvPr>
          <p:cNvSpPr/>
          <p:nvPr/>
        </p:nvSpPr>
        <p:spPr>
          <a:xfrm rot="864908">
            <a:off x="1028340" y="678190"/>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68325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076"/>
                                        </p:tgtEl>
                                        <p:attrNameLst>
                                          <p:attrName>style.visibility</p:attrName>
                                        </p:attrNameLst>
                                      </p:cBhvr>
                                      <p:to>
                                        <p:strVal val="visible"/>
                                      </p:to>
                                    </p:set>
                                    <p:animEffect transition="in" filter="fade">
                                      <p:cBhvr>
                                        <p:cTn id="59" dur="1000"/>
                                        <p:tgtEl>
                                          <p:spTgt spid="3076"/>
                                        </p:tgtEl>
                                      </p:cBhvr>
                                    </p:animEffect>
                                    <p:anim calcmode="lin" valueType="num">
                                      <p:cBhvr>
                                        <p:cTn id="60" dur="1000" fill="hold"/>
                                        <p:tgtEl>
                                          <p:spTgt spid="3076"/>
                                        </p:tgtEl>
                                        <p:attrNameLst>
                                          <p:attrName>ppt_x</p:attrName>
                                        </p:attrNameLst>
                                      </p:cBhvr>
                                      <p:tavLst>
                                        <p:tav tm="0">
                                          <p:val>
                                            <p:strVal val="#ppt_x"/>
                                          </p:val>
                                        </p:tav>
                                        <p:tav tm="100000">
                                          <p:val>
                                            <p:strVal val="#ppt_x"/>
                                          </p:val>
                                        </p:tav>
                                      </p:tavLst>
                                    </p:anim>
                                    <p:anim calcmode="lin" valueType="num">
                                      <p:cBhvr>
                                        <p:cTn id="61" dur="1000" fill="hold"/>
                                        <p:tgtEl>
                                          <p:spTgt spid="307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075"/>
                                        </p:tgtEl>
                                        <p:attrNameLst>
                                          <p:attrName>style.visibility</p:attrName>
                                        </p:attrNameLst>
                                      </p:cBhvr>
                                      <p:to>
                                        <p:strVal val="visible"/>
                                      </p:to>
                                    </p:set>
                                    <p:animEffect transition="in" filter="fade">
                                      <p:cBhvr>
                                        <p:cTn id="64" dur="1000"/>
                                        <p:tgtEl>
                                          <p:spTgt spid="3075"/>
                                        </p:tgtEl>
                                      </p:cBhvr>
                                    </p:animEffect>
                                    <p:anim calcmode="lin" valueType="num">
                                      <p:cBhvr>
                                        <p:cTn id="65" dur="1000" fill="hold"/>
                                        <p:tgtEl>
                                          <p:spTgt spid="3075"/>
                                        </p:tgtEl>
                                        <p:attrNameLst>
                                          <p:attrName>ppt_x</p:attrName>
                                        </p:attrNameLst>
                                      </p:cBhvr>
                                      <p:tavLst>
                                        <p:tav tm="0">
                                          <p:val>
                                            <p:strVal val="#ppt_x"/>
                                          </p:val>
                                        </p:tav>
                                        <p:tav tm="100000">
                                          <p:val>
                                            <p:strVal val="#ppt_x"/>
                                          </p:val>
                                        </p:tav>
                                      </p:tavLst>
                                    </p:anim>
                                    <p:anim calcmode="lin" valueType="num">
                                      <p:cBhvr>
                                        <p:cTn id="66" dur="1000" fill="hold"/>
                                        <p:tgtEl>
                                          <p:spTgt spid="307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fade">
                                      <p:cBhvr>
                                        <p:cTn id="69" dur="1000"/>
                                        <p:tgtEl>
                                          <p:spTgt spid="3074"/>
                                        </p:tgtEl>
                                      </p:cBhvr>
                                    </p:animEffect>
                                    <p:anim calcmode="lin" valueType="num">
                                      <p:cBhvr>
                                        <p:cTn id="70" dur="1000" fill="hold"/>
                                        <p:tgtEl>
                                          <p:spTgt spid="3074"/>
                                        </p:tgtEl>
                                        <p:attrNameLst>
                                          <p:attrName>ppt_x</p:attrName>
                                        </p:attrNameLst>
                                      </p:cBhvr>
                                      <p:tavLst>
                                        <p:tav tm="0">
                                          <p:val>
                                            <p:strVal val="#ppt_x"/>
                                          </p:val>
                                        </p:tav>
                                        <p:tav tm="100000">
                                          <p:val>
                                            <p:strVal val="#ppt_x"/>
                                          </p:val>
                                        </p:tav>
                                      </p:tavLst>
                                    </p:anim>
                                    <p:anim calcmode="lin" valueType="num">
                                      <p:cBhvr>
                                        <p:cTn id="71" dur="1000" fill="hold"/>
                                        <p:tgtEl>
                                          <p:spTgt spid="3074"/>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073"/>
                                        </p:tgtEl>
                                        <p:attrNameLst>
                                          <p:attrName>style.visibility</p:attrName>
                                        </p:attrNameLst>
                                      </p:cBhvr>
                                      <p:to>
                                        <p:strVal val="visible"/>
                                      </p:to>
                                    </p:set>
                                    <p:animEffect transition="in" filter="fade">
                                      <p:cBhvr>
                                        <p:cTn id="74" dur="1000"/>
                                        <p:tgtEl>
                                          <p:spTgt spid="3073"/>
                                        </p:tgtEl>
                                      </p:cBhvr>
                                    </p:animEffect>
                                    <p:anim calcmode="lin" valueType="num">
                                      <p:cBhvr>
                                        <p:cTn id="75" dur="1000" fill="hold"/>
                                        <p:tgtEl>
                                          <p:spTgt spid="3073"/>
                                        </p:tgtEl>
                                        <p:attrNameLst>
                                          <p:attrName>ppt_x</p:attrName>
                                        </p:attrNameLst>
                                      </p:cBhvr>
                                      <p:tavLst>
                                        <p:tav tm="0">
                                          <p:val>
                                            <p:strVal val="#ppt_x"/>
                                          </p:val>
                                        </p:tav>
                                        <p:tav tm="100000">
                                          <p:val>
                                            <p:strVal val="#ppt_x"/>
                                          </p:val>
                                        </p:tav>
                                      </p:tavLst>
                                    </p:anim>
                                    <p:anim calcmode="lin" valueType="num">
                                      <p:cBhvr>
                                        <p:cTn id="76" dur="1000" fill="hold"/>
                                        <p:tgtEl>
                                          <p:spTgt spid="3073"/>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1000"/>
                                        <p:tgtEl>
                                          <p:spTgt spid="31"/>
                                        </p:tgtEl>
                                      </p:cBhvr>
                                    </p:animEffect>
                                    <p:anim calcmode="lin" valueType="num">
                                      <p:cBhvr>
                                        <p:cTn id="80" dur="1000" fill="hold"/>
                                        <p:tgtEl>
                                          <p:spTgt spid="31"/>
                                        </p:tgtEl>
                                        <p:attrNameLst>
                                          <p:attrName>ppt_x</p:attrName>
                                        </p:attrNameLst>
                                      </p:cBhvr>
                                      <p:tavLst>
                                        <p:tav tm="0">
                                          <p:val>
                                            <p:strVal val="#ppt_x"/>
                                          </p:val>
                                        </p:tav>
                                        <p:tav tm="100000">
                                          <p:val>
                                            <p:strVal val="#ppt_x"/>
                                          </p:val>
                                        </p:tav>
                                      </p:tavLst>
                                    </p:anim>
                                    <p:anim calcmode="lin" valueType="num">
                                      <p:cBhvr>
                                        <p:cTn id="81" dur="1000" fill="hold"/>
                                        <p:tgtEl>
                                          <p:spTgt spid="31"/>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1000"/>
                                        <p:tgtEl>
                                          <p:spTgt spid="33"/>
                                        </p:tgtEl>
                                      </p:cBhvr>
                                    </p:animEffect>
                                    <p:anim calcmode="lin" valueType="num">
                                      <p:cBhvr>
                                        <p:cTn id="90" dur="1000" fill="hold"/>
                                        <p:tgtEl>
                                          <p:spTgt spid="33"/>
                                        </p:tgtEl>
                                        <p:attrNameLst>
                                          <p:attrName>ppt_x</p:attrName>
                                        </p:attrNameLst>
                                      </p:cBhvr>
                                      <p:tavLst>
                                        <p:tav tm="0">
                                          <p:val>
                                            <p:strVal val="#ppt_x"/>
                                          </p:val>
                                        </p:tav>
                                        <p:tav tm="100000">
                                          <p:val>
                                            <p:strVal val="#ppt_x"/>
                                          </p:val>
                                        </p:tav>
                                      </p:tavLst>
                                    </p:anim>
                                    <p:anim calcmode="lin" valueType="num">
                                      <p:cBhvr>
                                        <p:cTn id="91" dur="1000" fill="hold"/>
                                        <p:tgtEl>
                                          <p:spTgt spid="33"/>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1000"/>
                                        <p:tgtEl>
                                          <p:spTgt spid="34"/>
                                        </p:tgtEl>
                                      </p:cBhvr>
                                    </p:animEffect>
                                    <p:anim calcmode="lin" valueType="num">
                                      <p:cBhvr>
                                        <p:cTn id="95" dur="1000" fill="hold"/>
                                        <p:tgtEl>
                                          <p:spTgt spid="34"/>
                                        </p:tgtEl>
                                        <p:attrNameLst>
                                          <p:attrName>ppt_x</p:attrName>
                                        </p:attrNameLst>
                                      </p:cBhvr>
                                      <p:tavLst>
                                        <p:tav tm="0">
                                          <p:val>
                                            <p:strVal val="#ppt_x"/>
                                          </p:val>
                                        </p:tav>
                                        <p:tav tm="100000">
                                          <p:val>
                                            <p:strVal val="#ppt_x"/>
                                          </p:val>
                                        </p:tav>
                                      </p:tavLst>
                                    </p:anim>
                                    <p:anim calcmode="lin" valueType="num">
                                      <p:cBhvr>
                                        <p:cTn id="9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1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9" name="Picture 18">
            <a:extLst>
              <a:ext uri="{FF2B5EF4-FFF2-40B4-BE49-F238E27FC236}">
                <a16:creationId xmlns:a16="http://schemas.microsoft.com/office/drawing/2014/main" id="{840EB31A-04C4-47C4-A871-C069B85F258A}"/>
              </a:ext>
            </a:extLst>
          </p:cNvPr>
          <p:cNvPicPr/>
          <p:nvPr/>
        </p:nvPicPr>
        <p:blipFill rotWithShape="1">
          <a:blip r:embed="rId3">
            <a:extLst>
              <a:ext uri="{28A0092B-C50C-407E-A947-70E740481C1C}">
                <a14:useLocalDpi xmlns:a14="http://schemas.microsoft.com/office/drawing/2010/main" val="0"/>
              </a:ext>
            </a:extLst>
          </a:blip>
          <a:srcRect l="47100" t="-38323" r="2" b="-1"/>
          <a:stretch/>
        </p:blipFill>
        <p:spPr bwMode="auto">
          <a:xfrm>
            <a:off x="2933598" y="2049559"/>
            <a:ext cx="1454296" cy="207476"/>
          </a:xfrm>
          <a:prstGeom prst="rect">
            <a:avLst/>
          </a:prstGeom>
          <a:noFill/>
          <a:ln>
            <a:noFill/>
          </a:ln>
        </p:spPr>
      </p:pic>
      <p:sp>
        <p:nvSpPr>
          <p:cNvPr id="22" name="TextBox 2">
            <a:extLst>
              <a:ext uri="{FF2B5EF4-FFF2-40B4-BE49-F238E27FC236}">
                <a16:creationId xmlns:a16="http://schemas.microsoft.com/office/drawing/2014/main" id="{2582FA19-2428-4E26-BCD7-95825048AB13}"/>
              </a:ext>
            </a:extLst>
          </p:cNvPr>
          <p:cNvSpPr txBox="1"/>
          <p:nvPr/>
        </p:nvSpPr>
        <p:spPr>
          <a:xfrm>
            <a:off x="4387895" y="1883547"/>
            <a:ext cx="4016478" cy="553998"/>
          </a:xfrm>
          <a:prstGeom prst="rect">
            <a:avLst/>
          </a:prstGeom>
          <a:solidFill>
            <a:schemeClr val="bg1"/>
          </a:solidFill>
          <a:ln>
            <a:solidFill>
              <a:schemeClr val="tx1">
                <a:lumMod val="50000"/>
              </a:schemeClr>
            </a:solidFill>
          </a:ln>
        </p:spPr>
        <p:txBody>
          <a:bodyPr wrap="square" rtlCol="0">
            <a:spAutoFit/>
          </a:bodyPr>
          <a:lstStyle/>
          <a:p>
            <a:pPr lvl="0" algn="just"/>
            <a:r>
              <a:rPr lang="en-US" sz="1500" b="1" dirty="0">
                <a:latin typeface="Cambria Math" panose="02040503050406030204" pitchFamily="18" charset="0"/>
                <a:ea typeface="Cambria Math" panose="02040503050406030204" pitchFamily="18" charset="0"/>
              </a:rPr>
              <a:t>Jumper wires</a:t>
            </a:r>
            <a:r>
              <a:rPr lang="en-US" sz="1500" dirty="0">
                <a:latin typeface="Cambria Math" panose="02040503050406030204" pitchFamily="18" charset="0"/>
                <a:ea typeface="Cambria Math" panose="02040503050406030204" pitchFamily="18" charset="0"/>
              </a:rPr>
              <a:t> are used for making connections between the components on the breadboard</a:t>
            </a:r>
          </a:p>
        </p:txBody>
      </p:sp>
      <p:sp>
        <p:nvSpPr>
          <p:cNvPr id="23" name="TextBox 2">
            <a:extLst>
              <a:ext uri="{FF2B5EF4-FFF2-40B4-BE49-F238E27FC236}">
                <a16:creationId xmlns:a16="http://schemas.microsoft.com/office/drawing/2014/main" id="{2582FA19-2428-4E26-BCD7-95825048AB13}"/>
              </a:ext>
            </a:extLst>
          </p:cNvPr>
          <p:cNvSpPr txBox="1"/>
          <p:nvPr/>
        </p:nvSpPr>
        <p:spPr>
          <a:xfrm>
            <a:off x="843325" y="2619219"/>
            <a:ext cx="3544570" cy="784830"/>
          </a:xfrm>
          <a:prstGeom prst="rect">
            <a:avLst/>
          </a:prstGeom>
          <a:solidFill>
            <a:schemeClr val="bg1"/>
          </a:solidFill>
          <a:ln>
            <a:solidFill>
              <a:schemeClr val="tx1">
                <a:lumMod val="50000"/>
              </a:schemeClr>
            </a:solidFill>
          </a:ln>
        </p:spPr>
        <p:txBody>
          <a:bodyPr wrap="square" rtlCol="0">
            <a:spAutoFit/>
          </a:bodyPr>
          <a:lstStyle/>
          <a:p>
            <a:pPr lvl="0" algn="just">
              <a:buSzPts val="1600"/>
            </a:pP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 power source, such as a </a:t>
            </a: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battery</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or </a:t>
            </a: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adapter</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is required to power the Arduino UNO board, motors, and sensors. </a:t>
            </a:r>
          </a:p>
        </p:txBody>
      </p:sp>
      <p:sp>
        <p:nvSpPr>
          <p:cNvPr id="8" name="Text Placeholder 2">
            <a:extLst>
              <a:ext uri="{FF2B5EF4-FFF2-40B4-BE49-F238E27FC236}">
                <a16:creationId xmlns:a16="http://schemas.microsoft.com/office/drawing/2014/main" id="{ED958495-9F74-40F2-8DEC-12D8C78A3FAC}"/>
              </a:ext>
            </a:extLst>
          </p:cNvPr>
          <p:cNvSpPr txBox="1">
            <a:spLocks/>
          </p:cNvSpPr>
          <p:nvPr/>
        </p:nvSpPr>
        <p:spPr>
          <a:xfrm>
            <a:off x="1387765" y="708205"/>
            <a:ext cx="3000130" cy="882381"/>
          </a:xfrm>
          <a:prstGeom prst="rect">
            <a:avLst/>
          </a:prstGeom>
          <a:ln>
            <a:solidFill>
              <a:schemeClr val="tx1"/>
            </a:solidFill>
          </a:ln>
        </p:spPr>
        <p:txBody>
          <a:bodyPr/>
          <a:lstStyle/>
          <a:p>
            <a:pPr algn="just">
              <a:lnSpc>
                <a:spcPct val="107000"/>
              </a:lnSpc>
              <a:spcAft>
                <a:spcPts val="800"/>
              </a:spcAft>
            </a:pPr>
            <a:r>
              <a:rPr lang="en-US" sz="1500" dirty="0">
                <a:effectLst/>
                <a:latin typeface="Cambria Math" panose="02040503050406030204" pitchFamily="18" charset="0"/>
                <a:ea typeface="Calibri" panose="020F0502020204030204" pitchFamily="34" charset="0"/>
                <a:cs typeface="Mangal" panose="02040503050203030202" pitchFamily="18" charset="0"/>
              </a:rPr>
              <a:t>A </a:t>
            </a:r>
            <a:r>
              <a:rPr lang="en-US" sz="1500" b="1" dirty="0">
                <a:effectLst/>
                <a:latin typeface="Cambria Math" panose="02040503050406030204" pitchFamily="18" charset="0"/>
                <a:ea typeface="Calibri" panose="020F0502020204030204" pitchFamily="34" charset="0"/>
                <a:cs typeface="Mangal" panose="02040503050203030202" pitchFamily="18" charset="0"/>
              </a:rPr>
              <a:t>breadboard</a:t>
            </a:r>
            <a:r>
              <a:rPr lang="en-US" sz="1500" dirty="0">
                <a:effectLst/>
                <a:latin typeface="Cambria Math" panose="02040503050406030204" pitchFamily="18" charset="0"/>
                <a:ea typeface="Calibri" panose="020F0502020204030204" pitchFamily="34" charset="0"/>
                <a:cs typeface="Mangal" panose="02040503050203030202" pitchFamily="18" charset="0"/>
              </a:rPr>
              <a:t> is required to assemble and connect the various components of the system.</a:t>
            </a: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p:cxnSp>
        <p:nvCxnSpPr>
          <p:cNvPr id="9" name="Straight Connector 8">
            <a:extLst>
              <a:ext uri="{FF2B5EF4-FFF2-40B4-BE49-F238E27FC236}">
                <a16:creationId xmlns:a16="http://schemas.microsoft.com/office/drawing/2014/main" id="{11FCEEDD-5986-4F5F-B54A-E52D850CD044}"/>
              </a:ext>
            </a:extLst>
          </p:cNvPr>
          <p:cNvCxnSpPr>
            <a:cxnSpLocks/>
          </p:cNvCxnSpPr>
          <p:nvPr/>
        </p:nvCxnSpPr>
        <p:spPr>
          <a:xfrm flipV="1">
            <a:off x="4387895" y="708205"/>
            <a:ext cx="0" cy="377873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2">
            <a:extLst>
              <a:ext uri="{FF2B5EF4-FFF2-40B4-BE49-F238E27FC236}">
                <a16:creationId xmlns:a16="http://schemas.microsoft.com/office/drawing/2014/main" id="{5090729F-FA27-47D8-8EA7-1E6C0A15E98D}"/>
              </a:ext>
            </a:extLst>
          </p:cNvPr>
          <p:cNvSpPr txBox="1"/>
          <p:nvPr/>
        </p:nvSpPr>
        <p:spPr>
          <a:xfrm>
            <a:off x="4387896" y="3464590"/>
            <a:ext cx="3533934" cy="1015663"/>
          </a:xfrm>
          <a:prstGeom prst="rect">
            <a:avLst/>
          </a:prstGeom>
          <a:solidFill>
            <a:schemeClr val="bg1"/>
          </a:solidFill>
          <a:ln>
            <a:solidFill>
              <a:schemeClr val="tx1">
                <a:lumMod val="50000"/>
              </a:schemeClr>
            </a:solidFill>
          </a:ln>
        </p:spPr>
        <p:txBody>
          <a:bodyPr wrap="square" rtlCol="0">
            <a:spAutoFit/>
          </a:bodyPr>
          <a:lstStyle/>
          <a:p>
            <a:pPr lvl="0" algn="just">
              <a:buSzPts val="1600"/>
            </a:pPr>
            <a:r>
              <a:rPr lang="en-US" sz="1500" dirty="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a:t>The framework of the entire assembly which will provide a neat and organized appearance is made using hardware such as PVC board or foamboard</a:t>
            </a:r>
            <a:endParaRPr lang="en-US" sz="1500" dirty="0">
              <a:solidFill>
                <a:schemeClr val="tx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endParaRPr>
          </a:p>
        </p:txBody>
      </p:sp>
      <p:pic>
        <p:nvPicPr>
          <p:cNvPr id="15" name="Picture 14">
            <a:extLst>
              <a:ext uri="{FF2B5EF4-FFF2-40B4-BE49-F238E27FC236}">
                <a16:creationId xmlns:a16="http://schemas.microsoft.com/office/drawing/2014/main" id="{DCB70A5C-824D-47CD-B445-62A554EC5D63}"/>
              </a:ext>
            </a:extLst>
          </p:cNvPr>
          <p:cNvPicPr/>
          <p:nvPr/>
        </p:nvPicPr>
        <p:blipFill rotWithShape="1">
          <a:blip r:embed="rId3">
            <a:extLst>
              <a:ext uri="{28A0092B-C50C-407E-A947-70E740481C1C}">
                <a14:useLocalDpi xmlns:a14="http://schemas.microsoft.com/office/drawing/2010/main" val="0"/>
              </a:ext>
            </a:extLst>
          </a:blip>
          <a:srcRect l="47100" t="-38323" r="2" b="-1"/>
          <a:stretch/>
        </p:blipFill>
        <p:spPr bwMode="auto">
          <a:xfrm>
            <a:off x="2922965" y="3863022"/>
            <a:ext cx="1454296" cy="207476"/>
          </a:xfrm>
          <a:prstGeom prst="rect">
            <a:avLst/>
          </a:prstGeom>
          <a:noFill/>
          <a:ln>
            <a:noFill/>
          </a:ln>
        </p:spPr>
      </p:pic>
      <p:pic>
        <p:nvPicPr>
          <p:cNvPr id="16" name="Picture 15">
            <a:extLst>
              <a:ext uri="{FF2B5EF4-FFF2-40B4-BE49-F238E27FC236}">
                <a16:creationId xmlns:a16="http://schemas.microsoft.com/office/drawing/2014/main" id="{AC1CE9F6-A2F1-41EF-B28A-3D33158C150E}"/>
              </a:ext>
            </a:extLst>
          </p:cNvPr>
          <p:cNvPicPr/>
          <p:nvPr/>
        </p:nvPicPr>
        <p:blipFill rotWithShape="1">
          <a:blip r:embed="rId3">
            <a:extLst>
              <a:ext uri="{28A0092B-C50C-407E-A947-70E740481C1C}">
                <a14:useLocalDpi xmlns:a14="http://schemas.microsoft.com/office/drawing/2010/main" val="0"/>
              </a:ext>
            </a:extLst>
          </a:blip>
          <a:srcRect l="47100" t="-38322" r="15097" b="13287"/>
          <a:stretch/>
        </p:blipFill>
        <p:spPr bwMode="auto">
          <a:xfrm flipH="1" flipV="1">
            <a:off x="4398528" y="1088400"/>
            <a:ext cx="1215463" cy="198140"/>
          </a:xfrm>
          <a:prstGeom prst="rect">
            <a:avLst/>
          </a:prstGeom>
          <a:noFill/>
          <a:ln>
            <a:noFill/>
          </a:ln>
        </p:spPr>
      </p:pic>
      <p:pic>
        <p:nvPicPr>
          <p:cNvPr id="17" name="Picture 16">
            <a:extLst>
              <a:ext uri="{FF2B5EF4-FFF2-40B4-BE49-F238E27FC236}">
                <a16:creationId xmlns:a16="http://schemas.microsoft.com/office/drawing/2014/main" id="{16C78C8E-F653-4A29-9FC7-0A390B9F56DF}"/>
              </a:ext>
            </a:extLst>
          </p:cNvPr>
          <p:cNvPicPr/>
          <p:nvPr/>
        </p:nvPicPr>
        <p:blipFill rotWithShape="1">
          <a:blip r:embed="rId3">
            <a:extLst>
              <a:ext uri="{28A0092B-C50C-407E-A947-70E740481C1C}">
                <a14:useLocalDpi xmlns:a14="http://schemas.microsoft.com/office/drawing/2010/main" val="0"/>
              </a:ext>
            </a:extLst>
          </a:blip>
          <a:srcRect l="47100" t="-38322" r="15097" b="13287"/>
          <a:stretch/>
        </p:blipFill>
        <p:spPr bwMode="auto">
          <a:xfrm flipH="1" flipV="1">
            <a:off x="4398526" y="2935481"/>
            <a:ext cx="1119771" cy="189383"/>
          </a:xfrm>
          <a:prstGeom prst="rect">
            <a:avLst/>
          </a:prstGeom>
          <a:noFill/>
          <a:ln>
            <a:noFill/>
          </a:ln>
        </p:spPr>
      </p:pic>
      <p:pic>
        <p:nvPicPr>
          <p:cNvPr id="20" name="Picture 19" descr="A picture containing measuring stick&#10;&#10;Description automatically generated">
            <a:extLst>
              <a:ext uri="{FF2B5EF4-FFF2-40B4-BE49-F238E27FC236}">
                <a16:creationId xmlns:a16="http://schemas.microsoft.com/office/drawing/2014/main" id="{AAA993B5-3027-4AEB-B2A7-CBCDCB97E831}"/>
              </a:ext>
            </a:extLst>
          </p:cNvPr>
          <p:cNvPicPr/>
          <p:nvPr/>
        </p:nvPicPr>
        <p:blipFill rotWithShape="1">
          <a:blip r:embed="rId4" cstate="print">
            <a:extLst>
              <a:ext uri="{28A0092B-C50C-407E-A947-70E740481C1C}">
                <a14:useLocalDpi xmlns:a14="http://schemas.microsoft.com/office/drawing/2010/main" val="0"/>
              </a:ext>
            </a:extLst>
          </a:blip>
          <a:srcRect l="6900" t="11831" r="5604" b="14969"/>
          <a:stretch/>
        </p:blipFill>
        <p:spPr bwMode="auto">
          <a:xfrm>
            <a:off x="5624623" y="570471"/>
            <a:ext cx="1454296" cy="1168858"/>
          </a:xfrm>
          <a:prstGeom prst="rect">
            <a:avLst/>
          </a:prstGeom>
          <a:noFill/>
          <a:ln>
            <a:noFill/>
          </a:ln>
          <a:extLst>
            <a:ext uri="{53640926-AAD7-44D8-BBD7-CCE9431645EC}">
              <a14:shadowObscured xmlns:a14="http://schemas.microsoft.com/office/drawing/2010/main"/>
            </a:ext>
          </a:extLst>
        </p:spPr>
      </p:pic>
      <p:pic>
        <p:nvPicPr>
          <p:cNvPr id="21" name="Picture 20" descr="A group of multicolored wires&#10;&#10;Description automatically generated with low confidence">
            <a:extLst>
              <a:ext uri="{FF2B5EF4-FFF2-40B4-BE49-F238E27FC236}">
                <a16:creationId xmlns:a16="http://schemas.microsoft.com/office/drawing/2014/main" id="{DC899392-4004-490C-B80F-F30E5005870C}"/>
              </a:ext>
            </a:extLst>
          </p:cNvPr>
          <p:cNvPicPr/>
          <p:nvPr/>
        </p:nvPicPr>
        <p:blipFill rotWithShape="1">
          <a:blip r:embed="rId5"/>
          <a:srcRect l="-1" t="12105" r="2820" b="7054"/>
          <a:stretch/>
        </p:blipFill>
        <p:spPr>
          <a:xfrm>
            <a:off x="1823478" y="1739329"/>
            <a:ext cx="1099486" cy="832421"/>
          </a:xfrm>
          <a:prstGeom prst="rect">
            <a:avLst/>
          </a:prstGeom>
        </p:spPr>
      </p:pic>
      <p:pic>
        <p:nvPicPr>
          <p:cNvPr id="1026" name="Picture 17" descr="A picture containing office supplies, electronics, battery&#10;&#10;Description automatically generated">
            <a:extLst>
              <a:ext uri="{FF2B5EF4-FFF2-40B4-BE49-F238E27FC236}">
                <a16:creationId xmlns:a16="http://schemas.microsoft.com/office/drawing/2014/main" id="{1022A9D1-DD56-4BE8-B27D-357D22208E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24944" t="21193" r="15849" b="28732"/>
          <a:stretch>
            <a:fillRect/>
          </a:stretch>
        </p:blipFill>
        <p:spPr bwMode="auto">
          <a:xfrm>
            <a:off x="5680105" y="2454639"/>
            <a:ext cx="1640417" cy="9708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4344CA-E9DB-467F-BB8F-8881E0959AD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96C66632-2398-4097-91A3-9D126CA60128}"/>
              </a:ext>
            </a:extLst>
          </p:cNvPr>
          <p:cNvSpPr>
            <a:spLocks noChangeArrowheads="1"/>
          </p:cNvSpPr>
          <p:nvPr/>
        </p:nvSpPr>
        <p:spPr bwMode="auto">
          <a:xfrm>
            <a:off x="0" y="3952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4" name="Picture 23" descr="A stack of white paper&#10;&#10;Description automatically generated with low confidence">
            <a:extLst>
              <a:ext uri="{FF2B5EF4-FFF2-40B4-BE49-F238E27FC236}">
                <a16:creationId xmlns:a16="http://schemas.microsoft.com/office/drawing/2014/main" id="{69919101-C127-4112-93B4-2453AEB6B124}"/>
              </a:ext>
            </a:extLst>
          </p:cNvPr>
          <p:cNvPicPr/>
          <p:nvPr/>
        </p:nvPicPr>
        <p:blipFill rotWithShape="1">
          <a:blip r:embed="rId7">
            <a:extLst>
              <a:ext uri="{28A0092B-C50C-407E-A947-70E740481C1C}">
                <a14:useLocalDpi xmlns:a14="http://schemas.microsoft.com/office/drawing/2010/main" val="0"/>
              </a:ext>
            </a:extLst>
          </a:blip>
          <a:srcRect l="18744" t="11559" b="24191"/>
          <a:stretch/>
        </p:blipFill>
        <p:spPr bwMode="auto">
          <a:xfrm>
            <a:off x="1387765" y="3499927"/>
            <a:ext cx="1454296" cy="1078872"/>
          </a:xfrm>
          <a:prstGeom prst="rect">
            <a:avLst/>
          </a:prstGeom>
          <a:noFill/>
          <a:ln>
            <a:noFill/>
          </a:ln>
        </p:spPr>
      </p:pic>
    </p:spTree>
    <p:extLst>
      <p:ext uri="{BB962C8B-B14F-4D97-AF65-F5344CB8AC3E}">
        <p14:creationId xmlns:p14="http://schemas.microsoft.com/office/powerpoint/2010/main" val="41756685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026"/>
                                        </p:tgtEl>
                                        <p:attrNameLst>
                                          <p:attrName>style.visibility</p:attrName>
                                        </p:attrNameLst>
                                      </p:cBhvr>
                                      <p:to>
                                        <p:strVal val="visible"/>
                                      </p:to>
                                    </p:set>
                                    <p:animEffect transition="in" filter="fade">
                                      <p:cBhvr>
                                        <p:cTn id="62" dur="1000"/>
                                        <p:tgtEl>
                                          <p:spTgt spid="1026"/>
                                        </p:tgtEl>
                                      </p:cBhvr>
                                    </p:animEffect>
                                    <p:anim calcmode="lin" valueType="num">
                                      <p:cBhvr>
                                        <p:cTn id="63" dur="1000" fill="hold"/>
                                        <p:tgtEl>
                                          <p:spTgt spid="1026"/>
                                        </p:tgtEl>
                                        <p:attrNameLst>
                                          <p:attrName>ppt_x</p:attrName>
                                        </p:attrNameLst>
                                      </p:cBhvr>
                                      <p:tavLst>
                                        <p:tav tm="0">
                                          <p:val>
                                            <p:strVal val="#ppt_x"/>
                                          </p:val>
                                        </p:tav>
                                        <p:tav tm="100000">
                                          <p:val>
                                            <p:strVal val="#ppt_x"/>
                                          </p:val>
                                        </p:tav>
                                      </p:tavLst>
                                    </p:anim>
                                    <p:anim calcmode="lin" valueType="num">
                                      <p:cBhvr>
                                        <p:cTn id="64" dur="1000" fill="hold"/>
                                        <p:tgtEl>
                                          <p:spTgt spid="102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8"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1986147" y="587159"/>
            <a:ext cx="5597100"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Basic Tools</a:t>
            </a:r>
            <a:endParaRPr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7" name="Text Placeholder 2">
            <a:extLst>
              <a:ext uri="{FF2B5EF4-FFF2-40B4-BE49-F238E27FC236}">
                <a16:creationId xmlns:a16="http://schemas.microsoft.com/office/drawing/2014/main" id="{050EB144-839A-4E09-A07E-379C7E817AB5}"/>
              </a:ext>
            </a:extLst>
          </p:cNvPr>
          <p:cNvSpPr txBox="1">
            <a:spLocks/>
          </p:cNvSpPr>
          <p:nvPr/>
        </p:nvSpPr>
        <p:spPr>
          <a:xfrm>
            <a:off x="1429530" y="1731917"/>
            <a:ext cx="1468152" cy="1000789"/>
          </a:xfrm>
          <a:prstGeom prst="rect">
            <a:avLst/>
          </a:prstGeo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buSzPts val="1600"/>
            </a:pP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Screwdriver </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for tightening or untightening nuts and bolts</a:t>
            </a:r>
          </a:p>
        </p:txBody>
      </p:sp>
      <p:sp>
        <p:nvSpPr>
          <p:cNvPr id="8" name="Text Placeholder 2">
            <a:extLst>
              <a:ext uri="{FF2B5EF4-FFF2-40B4-BE49-F238E27FC236}">
                <a16:creationId xmlns:a16="http://schemas.microsoft.com/office/drawing/2014/main" id="{018672AD-1FF6-45F0-BC50-FCFC84B9510F}"/>
              </a:ext>
            </a:extLst>
          </p:cNvPr>
          <p:cNvSpPr txBox="1">
            <a:spLocks/>
          </p:cNvSpPr>
          <p:nvPr/>
        </p:nvSpPr>
        <p:spPr>
          <a:xfrm>
            <a:off x="3048776" y="1764925"/>
            <a:ext cx="1372597" cy="1000788"/>
          </a:xfrm>
          <a:prstGeom prst="rect">
            <a:avLst/>
          </a:prstGeo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buSzPts val="1600"/>
            </a:pPr>
            <a:r>
              <a:rPr lang="en-US" sz="1500" b="1" dirty="0">
                <a:latin typeface="Cambria Math" panose="02040503050406030204" pitchFamily="18" charset="0"/>
                <a:ea typeface="Calibri" panose="020F0502020204030204" pitchFamily="34" charset="0"/>
                <a:cs typeface="Cambria Math" panose="02040503050406030204" pitchFamily="18" charset="0"/>
              </a:rPr>
              <a:t>Wire stripper </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for removal of  insulation of wires</a:t>
            </a:r>
            <a:endParaRPr lang="en-US" sz="1500" dirty="0"/>
          </a:p>
        </p:txBody>
      </p:sp>
      <p:sp>
        <p:nvSpPr>
          <p:cNvPr id="9" name="Text Placeholder 2">
            <a:extLst>
              <a:ext uri="{FF2B5EF4-FFF2-40B4-BE49-F238E27FC236}">
                <a16:creationId xmlns:a16="http://schemas.microsoft.com/office/drawing/2014/main" id="{FD8D7656-089C-4916-9B62-28C5DBD752C1}"/>
              </a:ext>
            </a:extLst>
          </p:cNvPr>
          <p:cNvSpPr txBox="1">
            <a:spLocks/>
          </p:cNvSpPr>
          <p:nvPr/>
        </p:nvSpPr>
        <p:spPr>
          <a:xfrm>
            <a:off x="6241347" y="1764925"/>
            <a:ext cx="1337776" cy="1011421"/>
          </a:xfrm>
          <a:prstGeom prst="rect">
            <a:avLst/>
          </a:prstGeo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buSzPts val="1600"/>
            </a:pP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Digital Multimeters </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for continuity testing</a:t>
            </a:r>
            <a:endParaRPr lang="en-US" sz="1500" dirty="0"/>
          </a:p>
        </p:txBody>
      </p:sp>
      <p:sp>
        <p:nvSpPr>
          <p:cNvPr id="10" name="Text Placeholder 2">
            <a:extLst>
              <a:ext uri="{FF2B5EF4-FFF2-40B4-BE49-F238E27FC236}">
                <a16:creationId xmlns:a16="http://schemas.microsoft.com/office/drawing/2014/main" id="{060EBD35-C0A0-4343-BE6A-70E6D5205F18}"/>
              </a:ext>
            </a:extLst>
          </p:cNvPr>
          <p:cNvSpPr txBox="1">
            <a:spLocks/>
          </p:cNvSpPr>
          <p:nvPr/>
        </p:nvSpPr>
        <p:spPr>
          <a:xfrm>
            <a:off x="4699712" y="1791285"/>
            <a:ext cx="1372598" cy="974427"/>
          </a:xfrm>
          <a:prstGeom prst="rect">
            <a:avLst/>
          </a:prstGeo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buSzPts val="1600"/>
            </a:pPr>
            <a:r>
              <a:rPr lang="en-US" sz="1500" b="1"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Soldering iron </a:t>
            </a:r>
            <a:r>
              <a:rPr lang="en-US" sz="15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for joining electrical components</a:t>
            </a:r>
            <a:endParaRPr lang="en-US" sz="1500" dirty="0"/>
          </a:p>
        </p:txBody>
      </p:sp>
      <p:cxnSp>
        <p:nvCxnSpPr>
          <p:cNvPr id="11" name="Straight Connector 10">
            <a:extLst>
              <a:ext uri="{FF2B5EF4-FFF2-40B4-BE49-F238E27FC236}">
                <a16:creationId xmlns:a16="http://schemas.microsoft.com/office/drawing/2014/main" id="{78185227-7D43-4669-AEFA-422D61E2427E}"/>
              </a:ext>
            </a:extLst>
          </p:cNvPr>
          <p:cNvCxnSpPr>
            <a:cxnSpLocks/>
          </p:cNvCxnSpPr>
          <p:nvPr/>
        </p:nvCxnSpPr>
        <p:spPr>
          <a:xfrm flipV="1">
            <a:off x="4751865" y="1258259"/>
            <a:ext cx="0" cy="1771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E51866-693E-4541-90BD-CDE4609455EF}"/>
              </a:ext>
            </a:extLst>
          </p:cNvPr>
          <p:cNvCxnSpPr>
            <a:cxnSpLocks/>
          </p:cNvCxnSpPr>
          <p:nvPr/>
        </p:nvCxnSpPr>
        <p:spPr>
          <a:xfrm flipH="1">
            <a:off x="2092477" y="1435395"/>
            <a:ext cx="51482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C212CA-86F7-4D89-8BF2-7FDA1B783342}"/>
              </a:ext>
            </a:extLst>
          </p:cNvPr>
          <p:cNvCxnSpPr>
            <a:cxnSpLocks/>
          </p:cNvCxnSpPr>
          <p:nvPr/>
        </p:nvCxnSpPr>
        <p:spPr>
          <a:xfrm flipH="1" flipV="1">
            <a:off x="2106943" y="1427785"/>
            <a:ext cx="886" cy="33714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1805FE-FB9E-49D6-B99B-426F781B2ED4}"/>
              </a:ext>
            </a:extLst>
          </p:cNvPr>
          <p:cNvCxnSpPr>
            <a:cxnSpLocks/>
          </p:cNvCxnSpPr>
          <p:nvPr/>
        </p:nvCxnSpPr>
        <p:spPr>
          <a:xfrm flipH="1" flipV="1">
            <a:off x="3868495" y="1428004"/>
            <a:ext cx="886" cy="33714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AD0E18-6517-4FDC-81FD-A8EAFC06924E}"/>
              </a:ext>
            </a:extLst>
          </p:cNvPr>
          <p:cNvCxnSpPr>
            <a:cxnSpLocks/>
          </p:cNvCxnSpPr>
          <p:nvPr/>
        </p:nvCxnSpPr>
        <p:spPr>
          <a:xfrm flipH="1" flipV="1">
            <a:off x="5444423" y="1454145"/>
            <a:ext cx="886" cy="33714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A7812DC-F40D-4FD8-9E1E-8F2FD9094F5F}"/>
              </a:ext>
            </a:extLst>
          </p:cNvPr>
          <p:cNvCxnSpPr>
            <a:cxnSpLocks/>
          </p:cNvCxnSpPr>
          <p:nvPr/>
        </p:nvCxnSpPr>
        <p:spPr>
          <a:xfrm flipH="1" flipV="1">
            <a:off x="7247339" y="1427785"/>
            <a:ext cx="886" cy="33714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5">
            <a:extLst>
              <a:ext uri="{FF2B5EF4-FFF2-40B4-BE49-F238E27FC236}">
                <a16:creationId xmlns:a16="http://schemas.microsoft.com/office/drawing/2014/main" id="{EE4C1DD2-6BEF-4155-9D12-D69BCECC41B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6">
            <a:extLst>
              <a:ext uri="{FF2B5EF4-FFF2-40B4-BE49-F238E27FC236}">
                <a16:creationId xmlns:a16="http://schemas.microsoft.com/office/drawing/2014/main" id="{CF9D9C56-5A5B-4379-9675-B03A0F181FA4}"/>
              </a:ext>
            </a:extLst>
          </p:cNvPr>
          <p:cNvSpPr>
            <a:spLocks noChangeArrowheads="1"/>
          </p:cNvSpPr>
          <p:nvPr/>
        </p:nvSpPr>
        <p:spPr bwMode="auto">
          <a:xfrm>
            <a:off x="0" y="6667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0" name="Picture 22" descr="A blue and black screwdriver&#10;&#10;Description automatically generated with medium confidence">
            <a:extLst>
              <a:ext uri="{FF2B5EF4-FFF2-40B4-BE49-F238E27FC236}">
                <a16:creationId xmlns:a16="http://schemas.microsoft.com/office/drawing/2014/main" id="{DC43BBD3-8AE5-4657-AE4F-F175E079BB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224"/>
          <a:stretch/>
        </p:blipFill>
        <p:spPr bwMode="auto">
          <a:xfrm>
            <a:off x="1416067" y="3061993"/>
            <a:ext cx="1359633" cy="119343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19" descr="A wire cutter with blue handles&#10;&#10;Description automatically generated with low confidence">
            <a:extLst>
              <a:ext uri="{FF2B5EF4-FFF2-40B4-BE49-F238E27FC236}">
                <a16:creationId xmlns:a16="http://schemas.microsoft.com/office/drawing/2014/main" id="{F03404CD-D964-4256-B707-1D9BFA61514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5" r="22887" b="9315"/>
          <a:stretch/>
        </p:blipFill>
        <p:spPr bwMode="auto">
          <a:xfrm rot="5400000">
            <a:off x="3230062" y="2953649"/>
            <a:ext cx="1175728" cy="151602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1" descr="A soldering iron with a wire&#10;&#10;Description automatically generated with low confidence">
            <a:extLst>
              <a:ext uri="{FF2B5EF4-FFF2-40B4-BE49-F238E27FC236}">
                <a16:creationId xmlns:a16="http://schemas.microsoft.com/office/drawing/2014/main" id="{DE9ABC68-9FF7-427F-89BA-6FDE8D21596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4276" b="8588"/>
          <a:stretch/>
        </p:blipFill>
        <p:spPr bwMode="auto">
          <a:xfrm>
            <a:off x="4709003" y="3146053"/>
            <a:ext cx="1628002" cy="1255775"/>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20" descr="A picture containing device, meter, measuring instrument&#10;&#10;Description automatically generated">
            <a:extLst>
              <a:ext uri="{FF2B5EF4-FFF2-40B4-BE49-F238E27FC236}">
                <a16:creationId xmlns:a16="http://schemas.microsoft.com/office/drawing/2014/main" id="{310FFD5A-4029-46D2-A78C-B3692D29742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3834" b="5366"/>
          <a:stretch/>
        </p:blipFill>
        <p:spPr bwMode="auto">
          <a:xfrm>
            <a:off x="6613451" y="3155696"/>
            <a:ext cx="977313" cy="12142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C38C53CC-413A-4478-8E4F-02F41AC6FB35}"/>
              </a:ext>
            </a:extLst>
          </p:cNvPr>
          <p:cNvSpPr>
            <a:spLocks noChangeArrowheads="1"/>
          </p:cNvSpPr>
          <p:nvPr/>
        </p:nvSpPr>
        <p:spPr bwMode="auto">
          <a:xfrm>
            <a:off x="-609600" y="9569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6">
            <a:extLst>
              <a:ext uri="{FF2B5EF4-FFF2-40B4-BE49-F238E27FC236}">
                <a16:creationId xmlns:a16="http://schemas.microsoft.com/office/drawing/2014/main" id="{479DE9A5-BFD7-46D9-9E65-8C3AD8B1870A}"/>
              </a:ext>
            </a:extLst>
          </p:cNvPr>
          <p:cNvSpPr>
            <a:spLocks noChangeArrowheads="1"/>
          </p:cNvSpPr>
          <p:nvPr/>
        </p:nvSpPr>
        <p:spPr bwMode="auto">
          <a:xfrm>
            <a:off x="-152400" y="7953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9" name="Picture 28">
            <a:extLst>
              <a:ext uri="{FF2B5EF4-FFF2-40B4-BE49-F238E27FC236}">
                <a16:creationId xmlns:a16="http://schemas.microsoft.com/office/drawing/2014/main" id="{D17706C6-DE04-4B86-B6A8-0396D9D2AB0D}"/>
              </a:ext>
            </a:extLst>
          </p:cNvPr>
          <p:cNvPicPr/>
          <p:nvPr/>
        </p:nvPicPr>
        <p:blipFill rotWithShape="1">
          <a:blip r:embed="rId7">
            <a:extLst>
              <a:ext uri="{28A0092B-C50C-407E-A947-70E740481C1C}">
                <a14:useLocalDpi xmlns:a14="http://schemas.microsoft.com/office/drawing/2010/main" val="0"/>
              </a:ext>
            </a:extLst>
          </a:blip>
          <a:srcRect l="47100" t="-38321" r="34805" b="16635"/>
          <a:stretch/>
        </p:blipFill>
        <p:spPr bwMode="auto">
          <a:xfrm rot="16200000">
            <a:off x="5210223" y="2918646"/>
            <a:ext cx="447130" cy="164865"/>
          </a:xfrm>
          <a:prstGeom prst="rect">
            <a:avLst/>
          </a:prstGeom>
          <a:noFill/>
          <a:ln>
            <a:noFill/>
          </a:ln>
        </p:spPr>
      </p:pic>
      <p:pic>
        <p:nvPicPr>
          <p:cNvPr id="30" name="Picture 29">
            <a:extLst>
              <a:ext uri="{FF2B5EF4-FFF2-40B4-BE49-F238E27FC236}">
                <a16:creationId xmlns:a16="http://schemas.microsoft.com/office/drawing/2014/main" id="{75EF5F7E-408E-4182-A376-10FE4693BF67}"/>
              </a:ext>
            </a:extLst>
          </p:cNvPr>
          <p:cNvPicPr/>
          <p:nvPr/>
        </p:nvPicPr>
        <p:blipFill rotWithShape="1">
          <a:blip r:embed="rId7">
            <a:extLst>
              <a:ext uri="{28A0092B-C50C-407E-A947-70E740481C1C}">
                <a14:useLocalDpi xmlns:a14="http://schemas.microsoft.com/office/drawing/2010/main" val="0"/>
              </a:ext>
            </a:extLst>
          </a:blip>
          <a:srcRect l="47100" t="-38321" r="34805" b="16635"/>
          <a:stretch/>
        </p:blipFill>
        <p:spPr bwMode="auto">
          <a:xfrm rot="16200000">
            <a:off x="6737516" y="2928111"/>
            <a:ext cx="447130" cy="164865"/>
          </a:xfrm>
          <a:prstGeom prst="rect">
            <a:avLst/>
          </a:prstGeom>
          <a:noFill/>
          <a:ln>
            <a:noFill/>
          </a:ln>
        </p:spPr>
      </p:pic>
      <p:pic>
        <p:nvPicPr>
          <p:cNvPr id="31" name="Picture 30">
            <a:extLst>
              <a:ext uri="{FF2B5EF4-FFF2-40B4-BE49-F238E27FC236}">
                <a16:creationId xmlns:a16="http://schemas.microsoft.com/office/drawing/2014/main" id="{A99E09B1-5B1A-4BFE-A394-6D918B543085}"/>
              </a:ext>
            </a:extLst>
          </p:cNvPr>
          <p:cNvPicPr/>
          <p:nvPr/>
        </p:nvPicPr>
        <p:blipFill rotWithShape="1">
          <a:blip r:embed="rId7">
            <a:extLst>
              <a:ext uri="{28A0092B-C50C-407E-A947-70E740481C1C}">
                <a14:useLocalDpi xmlns:a14="http://schemas.microsoft.com/office/drawing/2010/main" val="0"/>
              </a:ext>
            </a:extLst>
          </a:blip>
          <a:srcRect l="47100" t="-38321" r="34805" b="16635"/>
          <a:stretch/>
        </p:blipFill>
        <p:spPr bwMode="auto">
          <a:xfrm rot="16200000">
            <a:off x="1754584" y="2896212"/>
            <a:ext cx="447130" cy="164865"/>
          </a:xfrm>
          <a:prstGeom prst="rect">
            <a:avLst/>
          </a:prstGeom>
          <a:noFill/>
          <a:ln>
            <a:noFill/>
          </a:ln>
        </p:spPr>
      </p:pic>
      <p:pic>
        <p:nvPicPr>
          <p:cNvPr id="32" name="Picture 31">
            <a:extLst>
              <a:ext uri="{FF2B5EF4-FFF2-40B4-BE49-F238E27FC236}">
                <a16:creationId xmlns:a16="http://schemas.microsoft.com/office/drawing/2014/main" id="{AAC37872-22C0-4B88-ADA5-819869B0EC89}"/>
              </a:ext>
            </a:extLst>
          </p:cNvPr>
          <p:cNvPicPr/>
          <p:nvPr/>
        </p:nvPicPr>
        <p:blipFill rotWithShape="1">
          <a:blip r:embed="rId7">
            <a:extLst>
              <a:ext uri="{28A0092B-C50C-407E-A947-70E740481C1C}">
                <a14:useLocalDpi xmlns:a14="http://schemas.microsoft.com/office/drawing/2010/main" val="0"/>
              </a:ext>
            </a:extLst>
          </a:blip>
          <a:srcRect l="47100" t="-38321" r="34805" b="16635"/>
          <a:stretch/>
        </p:blipFill>
        <p:spPr bwMode="auto">
          <a:xfrm rot="16200000">
            <a:off x="3568858" y="2917478"/>
            <a:ext cx="447130" cy="164865"/>
          </a:xfrm>
          <a:prstGeom prst="rect">
            <a:avLst/>
          </a:prstGeom>
          <a:noFill/>
          <a:ln>
            <a:noFill/>
          </a:ln>
        </p:spPr>
      </p:pic>
      <p:sp>
        <p:nvSpPr>
          <p:cNvPr id="33" name="Google Shape;258;p23">
            <a:extLst>
              <a:ext uri="{FF2B5EF4-FFF2-40B4-BE49-F238E27FC236}">
                <a16:creationId xmlns:a16="http://schemas.microsoft.com/office/drawing/2014/main" id="{86B30A3D-7D72-4B96-A513-E267DA33E27D}"/>
              </a:ext>
            </a:extLst>
          </p:cNvPr>
          <p:cNvSpPr/>
          <p:nvPr/>
        </p:nvSpPr>
        <p:spPr>
          <a:xfrm rot="864908">
            <a:off x="1035054" y="683505"/>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1607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100"/>
                                        </p:tgtEl>
                                        <p:attrNameLst>
                                          <p:attrName>style.visibility</p:attrName>
                                        </p:attrNameLst>
                                      </p:cBhvr>
                                      <p:to>
                                        <p:strVal val="visible"/>
                                      </p:to>
                                    </p:set>
                                    <p:animEffect transition="in" filter="fade">
                                      <p:cBhvr>
                                        <p:cTn id="59" dur="1000"/>
                                        <p:tgtEl>
                                          <p:spTgt spid="4100"/>
                                        </p:tgtEl>
                                      </p:cBhvr>
                                    </p:animEffect>
                                    <p:anim calcmode="lin" valueType="num">
                                      <p:cBhvr>
                                        <p:cTn id="60" dur="1000" fill="hold"/>
                                        <p:tgtEl>
                                          <p:spTgt spid="4100"/>
                                        </p:tgtEl>
                                        <p:attrNameLst>
                                          <p:attrName>ppt_x</p:attrName>
                                        </p:attrNameLst>
                                      </p:cBhvr>
                                      <p:tavLst>
                                        <p:tav tm="0">
                                          <p:val>
                                            <p:strVal val="#ppt_x"/>
                                          </p:val>
                                        </p:tav>
                                        <p:tav tm="100000">
                                          <p:val>
                                            <p:strVal val="#ppt_x"/>
                                          </p:val>
                                        </p:tav>
                                      </p:tavLst>
                                    </p:anim>
                                    <p:anim calcmode="lin" valueType="num">
                                      <p:cBhvr>
                                        <p:cTn id="61" dur="1000" fill="hold"/>
                                        <p:tgtEl>
                                          <p:spTgt spid="4100"/>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099"/>
                                        </p:tgtEl>
                                        <p:attrNameLst>
                                          <p:attrName>style.visibility</p:attrName>
                                        </p:attrNameLst>
                                      </p:cBhvr>
                                      <p:to>
                                        <p:strVal val="visible"/>
                                      </p:to>
                                    </p:set>
                                    <p:animEffect transition="in" filter="fade">
                                      <p:cBhvr>
                                        <p:cTn id="64" dur="1000"/>
                                        <p:tgtEl>
                                          <p:spTgt spid="4099"/>
                                        </p:tgtEl>
                                      </p:cBhvr>
                                    </p:animEffect>
                                    <p:anim calcmode="lin" valueType="num">
                                      <p:cBhvr>
                                        <p:cTn id="65" dur="1000" fill="hold"/>
                                        <p:tgtEl>
                                          <p:spTgt spid="4099"/>
                                        </p:tgtEl>
                                        <p:attrNameLst>
                                          <p:attrName>ppt_x</p:attrName>
                                        </p:attrNameLst>
                                      </p:cBhvr>
                                      <p:tavLst>
                                        <p:tav tm="0">
                                          <p:val>
                                            <p:strVal val="#ppt_x"/>
                                          </p:val>
                                        </p:tav>
                                        <p:tav tm="100000">
                                          <p:val>
                                            <p:strVal val="#ppt_x"/>
                                          </p:val>
                                        </p:tav>
                                      </p:tavLst>
                                    </p:anim>
                                    <p:anim calcmode="lin" valueType="num">
                                      <p:cBhvr>
                                        <p:cTn id="66" dur="1000" fill="hold"/>
                                        <p:tgtEl>
                                          <p:spTgt spid="409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098"/>
                                        </p:tgtEl>
                                        <p:attrNameLst>
                                          <p:attrName>style.visibility</p:attrName>
                                        </p:attrNameLst>
                                      </p:cBhvr>
                                      <p:to>
                                        <p:strVal val="visible"/>
                                      </p:to>
                                    </p:set>
                                    <p:animEffect transition="in" filter="fade">
                                      <p:cBhvr>
                                        <p:cTn id="69" dur="1000"/>
                                        <p:tgtEl>
                                          <p:spTgt spid="4098"/>
                                        </p:tgtEl>
                                      </p:cBhvr>
                                    </p:animEffect>
                                    <p:anim calcmode="lin" valueType="num">
                                      <p:cBhvr>
                                        <p:cTn id="70" dur="1000" fill="hold"/>
                                        <p:tgtEl>
                                          <p:spTgt spid="4098"/>
                                        </p:tgtEl>
                                        <p:attrNameLst>
                                          <p:attrName>ppt_x</p:attrName>
                                        </p:attrNameLst>
                                      </p:cBhvr>
                                      <p:tavLst>
                                        <p:tav tm="0">
                                          <p:val>
                                            <p:strVal val="#ppt_x"/>
                                          </p:val>
                                        </p:tav>
                                        <p:tav tm="100000">
                                          <p:val>
                                            <p:strVal val="#ppt_x"/>
                                          </p:val>
                                        </p:tav>
                                      </p:tavLst>
                                    </p:anim>
                                    <p:anim calcmode="lin" valueType="num">
                                      <p:cBhvr>
                                        <p:cTn id="71" dur="1000" fill="hold"/>
                                        <p:tgtEl>
                                          <p:spTgt spid="4098"/>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097"/>
                                        </p:tgtEl>
                                        <p:attrNameLst>
                                          <p:attrName>style.visibility</p:attrName>
                                        </p:attrNameLst>
                                      </p:cBhvr>
                                      <p:to>
                                        <p:strVal val="visible"/>
                                      </p:to>
                                    </p:set>
                                    <p:animEffect transition="in" filter="fade">
                                      <p:cBhvr>
                                        <p:cTn id="74" dur="1000"/>
                                        <p:tgtEl>
                                          <p:spTgt spid="4097"/>
                                        </p:tgtEl>
                                      </p:cBhvr>
                                    </p:animEffect>
                                    <p:anim calcmode="lin" valueType="num">
                                      <p:cBhvr>
                                        <p:cTn id="75" dur="1000" fill="hold"/>
                                        <p:tgtEl>
                                          <p:spTgt spid="4097"/>
                                        </p:tgtEl>
                                        <p:attrNameLst>
                                          <p:attrName>ppt_x</p:attrName>
                                        </p:attrNameLst>
                                      </p:cBhvr>
                                      <p:tavLst>
                                        <p:tav tm="0">
                                          <p:val>
                                            <p:strVal val="#ppt_x"/>
                                          </p:val>
                                        </p:tav>
                                        <p:tav tm="100000">
                                          <p:val>
                                            <p:strVal val="#ppt_x"/>
                                          </p:val>
                                        </p:tav>
                                      </p:tavLst>
                                    </p:anim>
                                    <p:anim calcmode="lin" valueType="num">
                                      <p:cBhvr>
                                        <p:cTn id="76" dur="1000" fill="hold"/>
                                        <p:tgtEl>
                                          <p:spTgt spid="4097"/>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1000"/>
                                        <p:tgtEl>
                                          <p:spTgt spid="29"/>
                                        </p:tgtEl>
                                      </p:cBhvr>
                                    </p:animEffect>
                                    <p:anim calcmode="lin" valueType="num">
                                      <p:cBhvr>
                                        <p:cTn id="80" dur="1000" fill="hold"/>
                                        <p:tgtEl>
                                          <p:spTgt spid="29"/>
                                        </p:tgtEl>
                                        <p:attrNameLst>
                                          <p:attrName>ppt_x</p:attrName>
                                        </p:attrNameLst>
                                      </p:cBhvr>
                                      <p:tavLst>
                                        <p:tav tm="0">
                                          <p:val>
                                            <p:strVal val="#ppt_x"/>
                                          </p:val>
                                        </p:tav>
                                        <p:tav tm="100000">
                                          <p:val>
                                            <p:strVal val="#ppt_x"/>
                                          </p:val>
                                        </p:tav>
                                      </p:tavLst>
                                    </p:anim>
                                    <p:anim calcmode="lin" valueType="num">
                                      <p:cBhvr>
                                        <p:cTn id="81" dur="1000" fill="hold"/>
                                        <p:tgtEl>
                                          <p:spTgt spid="29"/>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1000"/>
                                        <p:tgtEl>
                                          <p:spTgt spid="30"/>
                                        </p:tgtEl>
                                      </p:cBhvr>
                                    </p:animEffect>
                                    <p:anim calcmode="lin" valueType="num">
                                      <p:cBhvr>
                                        <p:cTn id="85" dur="1000" fill="hold"/>
                                        <p:tgtEl>
                                          <p:spTgt spid="30"/>
                                        </p:tgtEl>
                                        <p:attrNameLst>
                                          <p:attrName>ppt_x</p:attrName>
                                        </p:attrNameLst>
                                      </p:cBhvr>
                                      <p:tavLst>
                                        <p:tav tm="0">
                                          <p:val>
                                            <p:strVal val="#ppt_x"/>
                                          </p:val>
                                        </p:tav>
                                        <p:tav tm="100000">
                                          <p:val>
                                            <p:strVal val="#ppt_x"/>
                                          </p:val>
                                        </p:tav>
                                      </p:tavLst>
                                    </p:anim>
                                    <p:anim calcmode="lin" valueType="num">
                                      <p:cBhvr>
                                        <p:cTn id="86" dur="1000" fill="hold"/>
                                        <p:tgtEl>
                                          <p:spTgt spid="30"/>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1000"/>
                                        <p:tgtEl>
                                          <p:spTgt spid="31"/>
                                        </p:tgtEl>
                                      </p:cBhvr>
                                    </p:animEffect>
                                    <p:anim calcmode="lin" valueType="num">
                                      <p:cBhvr>
                                        <p:cTn id="90" dur="1000" fill="hold"/>
                                        <p:tgtEl>
                                          <p:spTgt spid="31"/>
                                        </p:tgtEl>
                                        <p:attrNameLst>
                                          <p:attrName>ppt_x</p:attrName>
                                        </p:attrNameLst>
                                      </p:cBhvr>
                                      <p:tavLst>
                                        <p:tav tm="0">
                                          <p:val>
                                            <p:strVal val="#ppt_x"/>
                                          </p:val>
                                        </p:tav>
                                        <p:tav tm="100000">
                                          <p:val>
                                            <p:strVal val="#ppt_x"/>
                                          </p:val>
                                        </p:tav>
                                      </p:tavLst>
                                    </p:anim>
                                    <p:anim calcmode="lin" valueType="num">
                                      <p:cBhvr>
                                        <p:cTn id="91" dur="1000" fill="hold"/>
                                        <p:tgtEl>
                                          <p:spTgt spid="31"/>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1000"/>
                                        <p:tgtEl>
                                          <p:spTgt spid="32"/>
                                        </p:tgtEl>
                                      </p:cBhvr>
                                    </p:animEffect>
                                    <p:anim calcmode="lin" valueType="num">
                                      <p:cBhvr>
                                        <p:cTn id="95" dur="1000" fill="hold"/>
                                        <p:tgtEl>
                                          <p:spTgt spid="32"/>
                                        </p:tgtEl>
                                        <p:attrNameLst>
                                          <p:attrName>ppt_x</p:attrName>
                                        </p:attrNameLst>
                                      </p:cBhvr>
                                      <p:tavLst>
                                        <p:tav tm="0">
                                          <p:val>
                                            <p:strVal val="#ppt_x"/>
                                          </p:val>
                                        </p:tav>
                                        <p:tav tm="100000">
                                          <p:val>
                                            <p:strVal val="#ppt_x"/>
                                          </p:val>
                                        </p:tav>
                                      </p:tavLst>
                                    </p:anim>
                                    <p:anim calcmode="lin" valueType="num">
                                      <p:cBhvr>
                                        <p:cTn id="9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2534555" y="657676"/>
            <a:ext cx="4032358"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ASSEMBLY</a:t>
            </a:r>
            <a:endParaRPr sz="4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190" name="Google Shape;190;p16"/>
          <p:cNvSpPr txBox="1">
            <a:spLocks noGrp="1"/>
          </p:cNvSpPr>
          <p:nvPr>
            <p:ph type="body" idx="1"/>
          </p:nvPr>
        </p:nvSpPr>
        <p:spPr>
          <a:xfrm>
            <a:off x="531628" y="1236176"/>
            <a:ext cx="8070112" cy="730847"/>
          </a:xfrm>
          <a:prstGeom prst="rect">
            <a:avLst/>
          </a:prstGeom>
        </p:spPr>
        <p:txBody>
          <a:bodyPr spcFirstLastPara="1" wrap="square" lIns="0" tIns="0" rIns="0" bIns="0" anchor="t" anchorCtr="0">
            <a:noAutofit/>
          </a:bodyPr>
          <a:lstStyle/>
          <a:p>
            <a:pPr marL="101600" indent="0" algn="just">
              <a:buNone/>
            </a:pPr>
            <a:r>
              <a:rPr lang="en-US" sz="1500" dirty="0">
                <a:solidFill>
                  <a:schemeClr val="tx1">
                    <a:lumMod val="50000"/>
                  </a:schemeClr>
                </a:solidFill>
                <a:effectLst/>
                <a:latin typeface="Cambria Math" panose="02040503050406030204" pitchFamily="18" charset="0"/>
                <a:ea typeface="Cambria Math" panose="02040503050406030204" pitchFamily="18" charset="0"/>
                <a:cs typeface="Mangal" panose="02040503050203030202" pitchFamily="18" charset="0"/>
              </a:rPr>
              <a:t>Assembly is the next crucial step as it involves the actual construction of the system from the individual components identified during the design phase. It is of two types namely m</a:t>
            </a:r>
            <a:r>
              <a:rPr lang="en-US" sz="1500" dirty="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a:t>echanical assembly and electrical assembly</a:t>
            </a:r>
            <a:endParaRPr lang="en-US" sz="1500" dirty="0">
              <a:solidFill>
                <a:schemeClr val="tx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endParaRPr>
          </a:p>
          <a:p>
            <a:pPr algn="just"/>
            <a:endParaRPr lang="en-US" sz="1500" dirty="0">
              <a:solidFill>
                <a:schemeClr val="tx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endParaRPr>
          </a:p>
          <a:p>
            <a:pPr marL="0" lvl="0" indent="0" algn="just" rtl="0">
              <a:spcBef>
                <a:spcPts val="0"/>
              </a:spcBef>
              <a:spcAft>
                <a:spcPts val="0"/>
              </a:spcAft>
              <a:buClr>
                <a:schemeClr val="dk1"/>
              </a:buClr>
              <a:buSzPts val="1100"/>
              <a:buFont typeface="Arial"/>
              <a:buNone/>
            </a:pPr>
            <a:endParaRPr sz="1500" dirty="0">
              <a:solidFill>
                <a:schemeClr val="tx1">
                  <a:lumMod val="50000"/>
                </a:schemeClr>
              </a:solidFill>
              <a:latin typeface="Cambria Math" panose="02040503050406030204" pitchFamily="18" charset="0"/>
              <a:ea typeface="Cambria Math" panose="02040503050406030204" pitchFamily="18"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9" name="Rectangle 8">
            <a:extLst>
              <a:ext uri="{FF2B5EF4-FFF2-40B4-BE49-F238E27FC236}">
                <a16:creationId xmlns:a16="http://schemas.microsoft.com/office/drawing/2014/main" id="{20F1F863-01AF-4D48-A220-19344779AD63}"/>
              </a:ext>
            </a:extLst>
          </p:cNvPr>
          <p:cNvSpPr/>
          <p:nvPr/>
        </p:nvSpPr>
        <p:spPr>
          <a:xfrm>
            <a:off x="531628" y="1967024"/>
            <a:ext cx="2998383" cy="2516238"/>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lumMod val="50000"/>
                  </a:schemeClr>
                </a:solidFill>
                <a:latin typeface="Cambria Math" panose="02040503050406030204" pitchFamily="18" charset="0"/>
                <a:ea typeface="Cambria Math" panose="02040503050406030204" pitchFamily="18" charset="0"/>
              </a:rPr>
              <a:t>Mechanical assembly</a:t>
            </a:r>
            <a:r>
              <a:rPr lang="en-US" sz="1400" dirty="0">
                <a:solidFill>
                  <a:schemeClr val="tx1">
                    <a:lumMod val="50000"/>
                  </a:schemeClr>
                </a:solidFill>
                <a:latin typeface="Cambria Math" panose="02040503050406030204" pitchFamily="18" charset="0"/>
                <a:ea typeface="Cambria Math" panose="02040503050406030204" pitchFamily="18" charset="0"/>
              </a:rPr>
              <a:t> involves the physical construction of the system involving constructing a sturdy frame to support the solar cell and sensors, along with mounts for the motors that will drive the movement of the solar cell. This may require cutting and shaping the construction hardware, drilling holes for bolts or screws, placing couples and brackets for components and other aspects.</a:t>
            </a:r>
            <a:endParaRPr lang="en-US" sz="1400" dirty="0">
              <a:solidFill>
                <a:schemeClr val="tx1">
                  <a:lumMod val="50000"/>
                </a:schemeClr>
              </a:solidFill>
            </a:endParaRPr>
          </a:p>
        </p:txBody>
      </p:sp>
      <p:sp>
        <p:nvSpPr>
          <p:cNvPr id="11" name="Oval 10">
            <a:extLst>
              <a:ext uri="{FF2B5EF4-FFF2-40B4-BE49-F238E27FC236}">
                <a16:creationId xmlns:a16="http://schemas.microsoft.com/office/drawing/2014/main" id="{C1FBF979-F126-4C62-B8F5-17B63299B27F}"/>
              </a:ext>
            </a:extLst>
          </p:cNvPr>
          <p:cNvSpPr/>
          <p:nvPr/>
        </p:nvSpPr>
        <p:spPr>
          <a:xfrm>
            <a:off x="3530011" y="2838894"/>
            <a:ext cx="1446028" cy="978194"/>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latin typeface="Cambria Math" panose="02040503050406030204" pitchFamily="18" charset="0"/>
                <a:ea typeface="Cambria Math" panose="02040503050406030204" pitchFamily="18" charset="0"/>
              </a:rPr>
              <a:t>ASSEMBLY</a:t>
            </a:r>
            <a:endParaRPr lang="en-US" sz="1400" b="1" dirty="0">
              <a:solidFill>
                <a:schemeClr val="tx1">
                  <a:lumMod val="50000"/>
                </a:schemeClr>
              </a:solidFill>
            </a:endParaRPr>
          </a:p>
        </p:txBody>
      </p:sp>
      <p:sp>
        <p:nvSpPr>
          <p:cNvPr id="22" name="Rectangle 21">
            <a:extLst>
              <a:ext uri="{FF2B5EF4-FFF2-40B4-BE49-F238E27FC236}">
                <a16:creationId xmlns:a16="http://schemas.microsoft.com/office/drawing/2014/main" id="{395FEC87-E671-471B-93DC-9835EC7B3C31}"/>
              </a:ext>
            </a:extLst>
          </p:cNvPr>
          <p:cNvSpPr/>
          <p:nvPr/>
        </p:nvSpPr>
        <p:spPr>
          <a:xfrm>
            <a:off x="4979583" y="1960894"/>
            <a:ext cx="3090528" cy="2516238"/>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lumMod val="50000"/>
                  </a:schemeClr>
                </a:solidFill>
                <a:latin typeface="Cambria Math" panose="02040503050406030204" pitchFamily="18" charset="0"/>
                <a:ea typeface="Cambria Math" panose="02040503050406030204" pitchFamily="18" charset="0"/>
              </a:rPr>
              <a:t>Electrical assembly </a:t>
            </a:r>
            <a:r>
              <a:rPr lang="en-US" sz="1400" dirty="0">
                <a:solidFill>
                  <a:schemeClr val="tx1">
                    <a:lumMod val="50000"/>
                  </a:schemeClr>
                </a:solidFill>
                <a:latin typeface="Cambria Math" panose="02040503050406030204" pitchFamily="18" charset="0"/>
                <a:ea typeface="Cambria Math" panose="02040503050406030204" pitchFamily="18" charset="0"/>
              </a:rPr>
              <a:t>is concerned with installation of electronic components and proper wiring to create a functional system. This involves tasks such as soldering of wires to breadboards, making electrical connections of sensors with jumper wires and proper installation of power supplies, switches, motors and other circuitry components for the system to operate as intended.</a:t>
            </a:r>
            <a:endParaRPr lang="en-US" sz="1400" dirty="0">
              <a:solidFill>
                <a:schemeClr val="tx1">
                  <a:lumMod val="50000"/>
                </a:schemeClr>
              </a:solidFill>
            </a:endParaRPr>
          </a:p>
        </p:txBody>
      </p:sp>
      <p:sp>
        <p:nvSpPr>
          <p:cNvPr id="8" name="Google Shape;723;p50">
            <a:extLst>
              <a:ext uri="{FF2B5EF4-FFF2-40B4-BE49-F238E27FC236}">
                <a16:creationId xmlns:a16="http://schemas.microsoft.com/office/drawing/2014/main" id="{B65CB7B6-FF52-4DB8-AA89-64D2668D5287}"/>
              </a:ext>
            </a:extLst>
          </p:cNvPr>
          <p:cNvSpPr/>
          <p:nvPr/>
        </p:nvSpPr>
        <p:spPr>
          <a:xfrm>
            <a:off x="8070111" y="3778937"/>
            <a:ext cx="789366" cy="999465"/>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60351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fade">
                                      <p:cBhvr>
                                        <p:cTn id="12" dur="1000"/>
                                        <p:tgtEl>
                                          <p:spTgt spid="190">
                                            <p:txEl>
                                              <p:pRg st="0" end="0"/>
                                            </p:txEl>
                                          </p:spTgt>
                                        </p:tgtEl>
                                      </p:cBhvr>
                                    </p:animEffect>
                                    <p:anim calcmode="lin" valueType="num">
                                      <p:cBhvr>
                                        <p:cTn id="1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P spid="9" grpId="0" animBg="1"/>
      <p:bldP spid="1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7"/>
          <p:cNvSpPr txBox="1">
            <a:spLocks noGrp="1"/>
          </p:cNvSpPr>
          <p:nvPr>
            <p:ph type="title"/>
          </p:nvPr>
        </p:nvSpPr>
        <p:spPr>
          <a:xfrm>
            <a:off x="2743200" y="666750"/>
            <a:ext cx="44958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tx1">
                    <a:lumMod val="50000"/>
                  </a:schemeClr>
                </a:solidFill>
              </a:rPr>
              <a:t>MEET THE MEMBERS OF GROUP 6</a:t>
            </a:r>
            <a:endParaRPr dirty="0">
              <a:solidFill>
                <a:schemeClr val="tx1">
                  <a:lumMod val="50000"/>
                </a:schemeClr>
              </a:solidFill>
            </a:endParaRPr>
          </a:p>
        </p:txBody>
      </p:sp>
      <p:sp>
        <p:nvSpPr>
          <p:cNvPr id="610" name="Google Shape;610;p4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612" name="Google Shape;612;p47"/>
          <p:cNvSpPr txBox="1"/>
          <p:nvPr/>
        </p:nvSpPr>
        <p:spPr>
          <a:xfrm>
            <a:off x="932375" y="3208807"/>
            <a:ext cx="140085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100" b="1" dirty="0">
                <a:solidFill>
                  <a:schemeClr val="dk1"/>
                </a:solidFill>
                <a:latin typeface="Amatic SC" panose="00000500000000000000" pitchFamily="2" charset="-79"/>
                <a:ea typeface="Nunito"/>
                <a:cs typeface="Amatic SC" panose="00000500000000000000" pitchFamily="2" charset="-79"/>
                <a:sym typeface="Nunito"/>
              </a:rPr>
              <a:t>Ankur Das (GR)</a:t>
            </a:r>
            <a:br>
              <a:rPr lang="en" sz="2100" dirty="0">
                <a:latin typeface="Amatic SC" panose="00000500000000000000" pitchFamily="2" charset="-79"/>
                <a:ea typeface="Nunito"/>
                <a:cs typeface="Amatic SC" panose="00000500000000000000" pitchFamily="2" charset="-79"/>
                <a:sym typeface="Nunito"/>
              </a:rPr>
            </a:br>
            <a:r>
              <a:rPr lang="en-US" sz="2100" dirty="0">
                <a:solidFill>
                  <a:schemeClr val="dk2"/>
                </a:solidFill>
                <a:latin typeface="Amatic SC" panose="00000500000000000000" pitchFamily="2" charset="-79"/>
                <a:ea typeface="Nunito"/>
                <a:cs typeface="Amatic SC" panose="00000500000000000000" pitchFamily="2" charset="-79"/>
                <a:sym typeface="Nunito"/>
              </a:rPr>
              <a:t>(111122013)</a:t>
            </a:r>
          </a:p>
          <a:p>
            <a:pPr marL="0" lvl="0" indent="0" algn="ctr" rtl="0">
              <a:spcBef>
                <a:spcPts val="0"/>
              </a:spcBef>
              <a:spcAft>
                <a:spcPts val="0"/>
              </a:spcAft>
              <a:buNone/>
            </a:pPr>
            <a:endParaRPr sz="2100" dirty="0">
              <a:latin typeface="Nunito"/>
              <a:ea typeface="Nunito"/>
              <a:cs typeface="Nunito"/>
              <a:sym typeface="Nunito"/>
            </a:endParaRPr>
          </a:p>
          <a:p>
            <a:pPr marL="0" lvl="0" indent="0" algn="ctr" rtl="0">
              <a:spcBef>
                <a:spcPts val="400"/>
              </a:spcBef>
              <a:spcAft>
                <a:spcPts val="400"/>
              </a:spcAft>
              <a:buNone/>
            </a:pPr>
            <a:endParaRPr sz="2100" dirty="0">
              <a:latin typeface="Nunito"/>
              <a:ea typeface="Nunito"/>
              <a:cs typeface="Nunito"/>
              <a:sym typeface="Nunito"/>
            </a:endParaRPr>
          </a:p>
        </p:txBody>
      </p:sp>
      <p:sp>
        <p:nvSpPr>
          <p:cNvPr id="14" name="Google Shape;612;p47">
            <a:extLst>
              <a:ext uri="{FF2B5EF4-FFF2-40B4-BE49-F238E27FC236}">
                <a16:creationId xmlns:a16="http://schemas.microsoft.com/office/drawing/2014/main" id="{0FEDE164-8098-4D93-A0B1-59E37A9190EC}"/>
              </a:ext>
            </a:extLst>
          </p:cNvPr>
          <p:cNvSpPr txBox="1"/>
          <p:nvPr/>
        </p:nvSpPr>
        <p:spPr>
          <a:xfrm>
            <a:off x="2887536" y="3208807"/>
            <a:ext cx="1158328"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100" b="1" dirty="0">
                <a:solidFill>
                  <a:schemeClr val="dk1"/>
                </a:solidFill>
                <a:latin typeface="Amatic SC" panose="00000500000000000000" pitchFamily="2" charset="-79"/>
                <a:ea typeface="Nunito"/>
                <a:cs typeface="Amatic SC" panose="00000500000000000000" pitchFamily="2" charset="-79"/>
                <a:sym typeface="Nunito"/>
              </a:rPr>
              <a:t>JOHAN SURESH</a:t>
            </a:r>
            <a:br>
              <a:rPr lang="en" sz="2100" dirty="0">
                <a:latin typeface="Amatic SC" panose="00000500000000000000" pitchFamily="2" charset="-79"/>
                <a:ea typeface="Nunito"/>
                <a:cs typeface="Amatic SC" panose="00000500000000000000" pitchFamily="2" charset="-79"/>
                <a:sym typeface="Nunito"/>
              </a:rPr>
            </a:br>
            <a:r>
              <a:rPr lang="en-US" sz="2100" dirty="0">
                <a:solidFill>
                  <a:schemeClr val="dk2"/>
                </a:solidFill>
                <a:latin typeface="Amatic SC" panose="00000500000000000000" pitchFamily="2" charset="-79"/>
                <a:ea typeface="Nunito"/>
                <a:cs typeface="Amatic SC" panose="00000500000000000000" pitchFamily="2" charset="-79"/>
                <a:sym typeface="Nunito"/>
              </a:rPr>
              <a:t>(111122049)</a:t>
            </a:r>
          </a:p>
          <a:p>
            <a:pPr marL="0" lvl="0" indent="0" algn="ctr" rtl="0">
              <a:spcBef>
                <a:spcPts val="0"/>
              </a:spcBef>
              <a:spcAft>
                <a:spcPts val="0"/>
              </a:spcAft>
              <a:buNone/>
            </a:pPr>
            <a:endParaRPr sz="2100" dirty="0">
              <a:latin typeface="Nunito"/>
              <a:ea typeface="Nunito"/>
              <a:cs typeface="Nunito"/>
              <a:sym typeface="Nunito"/>
            </a:endParaRPr>
          </a:p>
          <a:p>
            <a:pPr marL="0" lvl="0" indent="0" algn="ctr" rtl="0">
              <a:spcBef>
                <a:spcPts val="400"/>
              </a:spcBef>
              <a:spcAft>
                <a:spcPts val="400"/>
              </a:spcAft>
              <a:buNone/>
            </a:pPr>
            <a:endParaRPr sz="2100" dirty="0">
              <a:latin typeface="Nunito"/>
              <a:ea typeface="Nunito"/>
              <a:cs typeface="Nunito"/>
              <a:sym typeface="Nunito"/>
            </a:endParaRPr>
          </a:p>
        </p:txBody>
      </p:sp>
      <p:sp>
        <p:nvSpPr>
          <p:cNvPr id="15" name="Google Shape;612;p47">
            <a:extLst>
              <a:ext uri="{FF2B5EF4-FFF2-40B4-BE49-F238E27FC236}">
                <a16:creationId xmlns:a16="http://schemas.microsoft.com/office/drawing/2014/main" id="{2245773C-040E-4D5C-84FD-E1420AEB41C5}"/>
              </a:ext>
            </a:extLst>
          </p:cNvPr>
          <p:cNvSpPr txBox="1"/>
          <p:nvPr/>
        </p:nvSpPr>
        <p:spPr>
          <a:xfrm>
            <a:off x="4861472" y="3208807"/>
            <a:ext cx="1158328"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100" b="1" dirty="0">
                <a:solidFill>
                  <a:schemeClr val="dk1"/>
                </a:solidFill>
                <a:latin typeface="Amatic SC" panose="00000500000000000000" pitchFamily="2" charset="-79"/>
                <a:ea typeface="Nunito"/>
                <a:cs typeface="Amatic SC" panose="00000500000000000000" pitchFamily="2" charset="-79"/>
                <a:sym typeface="Nunito"/>
              </a:rPr>
              <a:t>LAKSHYA TIWARI</a:t>
            </a:r>
            <a:br>
              <a:rPr lang="en" sz="2100" dirty="0">
                <a:latin typeface="Amatic SC" panose="00000500000000000000" pitchFamily="2" charset="-79"/>
                <a:ea typeface="Nunito"/>
                <a:cs typeface="Amatic SC" panose="00000500000000000000" pitchFamily="2" charset="-79"/>
                <a:sym typeface="Nunito"/>
              </a:rPr>
            </a:br>
            <a:r>
              <a:rPr lang="en-US" sz="2100" dirty="0">
                <a:solidFill>
                  <a:schemeClr val="dk2"/>
                </a:solidFill>
                <a:latin typeface="Amatic SC" panose="00000500000000000000" pitchFamily="2" charset="-79"/>
                <a:ea typeface="Nunito"/>
                <a:cs typeface="Amatic SC" panose="00000500000000000000" pitchFamily="2" charset="-79"/>
                <a:sym typeface="Nunito"/>
              </a:rPr>
              <a:t>(111122063)</a:t>
            </a:r>
          </a:p>
          <a:p>
            <a:pPr marL="0" lvl="0" indent="0" algn="ctr" rtl="0">
              <a:spcBef>
                <a:spcPts val="0"/>
              </a:spcBef>
              <a:spcAft>
                <a:spcPts val="0"/>
              </a:spcAft>
              <a:buNone/>
            </a:pPr>
            <a:endParaRPr sz="2100" dirty="0">
              <a:latin typeface="Nunito"/>
              <a:ea typeface="Nunito"/>
              <a:cs typeface="Nunito"/>
              <a:sym typeface="Nunito"/>
            </a:endParaRPr>
          </a:p>
          <a:p>
            <a:pPr marL="0" lvl="0" indent="0" algn="ctr" rtl="0">
              <a:spcBef>
                <a:spcPts val="400"/>
              </a:spcBef>
              <a:spcAft>
                <a:spcPts val="400"/>
              </a:spcAft>
              <a:buNone/>
            </a:pPr>
            <a:endParaRPr sz="2100" dirty="0">
              <a:latin typeface="Nunito"/>
              <a:ea typeface="Nunito"/>
              <a:cs typeface="Nunito"/>
              <a:sym typeface="Nunito"/>
            </a:endParaRPr>
          </a:p>
        </p:txBody>
      </p:sp>
      <p:sp>
        <p:nvSpPr>
          <p:cNvPr id="17" name="Google Shape;612;p47">
            <a:extLst>
              <a:ext uri="{FF2B5EF4-FFF2-40B4-BE49-F238E27FC236}">
                <a16:creationId xmlns:a16="http://schemas.microsoft.com/office/drawing/2014/main" id="{B841DFC9-0D20-459B-B762-09A26D9CE020}"/>
              </a:ext>
            </a:extLst>
          </p:cNvPr>
          <p:cNvSpPr txBox="1"/>
          <p:nvPr/>
        </p:nvSpPr>
        <p:spPr>
          <a:xfrm>
            <a:off x="6629400" y="3209250"/>
            <a:ext cx="18288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100" b="1" dirty="0">
                <a:solidFill>
                  <a:schemeClr val="dk1"/>
                </a:solidFill>
                <a:latin typeface="Amatic SC" panose="00000500000000000000" pitchFamily="2" charset="-79"/>
                <a:ea typeface="Nunito"/>
                <a:cs typeface="Amatic SC" panose="00000500000000000000" pitchFamily="2" charset="-79"/>
                <a:sym typeface="Nunito"/>
              </a:rPr>
              <a:t>PANCHAM DEVAM URMIL</a:t>
            </a:r>
            <a:br>
              <a:rPr lang="en" sz="2100" dirty="0">
                <a:latin typeface="Amatic SC" panose="00000500000000000000" pitchFamily="2" charset="-79"/>
                <a:ea typeface="Nunito"/>
                <a:cs typeface="Amatic SC" panose="00000500000000000000" pitchFamily="2" charset="-79"/>
                <a:sym typeface="Nunito"/>
              </a:rPr>
            </a:br>
            <a:r>
              <a:rPr lang="en-US" sz="2100" dirty="0">
                <a:solidFill>
                  <a:schemeClr val="dk2"/>
                </a:solidFill>
                <a:latin typeface="Amatic SC" panose="00000500000000000000" pitchFamily="2" charset="-79"/>
                <a:ea typeface="Nunito"/>
                <a:cs typeface="Amatic SC" panose="00000500000000000000" pitchFamily="2" charset="-79"/>
                <a:sym typeface="Nunito"/>
              </a:rPr>
              <a:t>(111122079)</a:t>
            </a:r>
          </a:p>
          <a:p>
            <a:pPr marL="0" lvl="0" indent="0" algn="ctr" rtl="0">
              <a:spcBef>
                <a:spcPts val="0"/>
              </a:spcBef>
              <a:spcAft>
                <a:spcPts val="0"/>
              </a:spcAft>
              <a:buNone/>
            </a:pPr>
            <a:endParaRPr sz="2100" dirty="0">
              <a:latin typeface="Nunito"/>
              <a:ea typeface="Nunito"/>
              <a:cs typeface="Nunito"/>
              <a:sym typeface="Nunito"/>
            </a:endParaRPr>
          </a:p>
          <a:p>
            <a:pPr marL="0" lvl="0" indent="0" algn="ctr" rtl="0">
              <a:spcBef>
                <a:spcPts val="400"/>
              </a:spcBef>
              <a:spcAft>
                <a:spcPts val="400"/>
              </a:spcAft>
              <a:buNone/>
            </a:pPr>
            <a:endParaRPr sz="2100" dirty="0">
              <a:latin typeface="Nunito"/>
              <a:ea typeface="Nunito"/>
              <a:cs typeface="Nunito"/>
              <a:sym typeface="Nunito"/>
            </a:endParaRPr>
          </a:p>
        </p:txBody>
      </p:sp>
      <p:pic>
        <p:nvPicPr>
          <p:cNvPr id="5" name="Picture 4" descr="A person with curly hair and glasses&#10;&#10;Description automatically generated with low confidence">
            <a:extLst>
              <a:ext uri="{FF2B5EF4-FFF2-40B4-BE49-F238E27FC236}">
                <a16:creationId xmlns:a16="http://schemas.microsoft.com/office/drawing/2014/main" id="{51615334-86CE-4C6A-9504-C22EF2544F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8602" y="1630634"/>
            <a:ext cx="1559798" cy="1559798"/>
          </a:xfrm>
          <a:prstGeom prst="rect">
            <a:avLst/>
          </a:prstGeom>
        </p:spPr>
      </p:pic>
      <p:pic>
        <p:nvPicPr>
          <p:cNvPr id="7" name="Picture 6" descr="A person posing for a picture&#10;&#10;Description automatically generated with medium confidence">
            <a:extLst>
              <a:ext uri="{FF2B5EF4-FFF2-40B4-BE49-F238E27FC236}">
                <a16:creationId xmlns:a16="http://schemas.microsoft.com/office/drawing/2014/main" id="{3A374BD6-6905-42A0-8AC4-BD18A71637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6002" y="1630634"/>
            <a:ext cx="1559798" cy="1559798"/>
          </a:xfrm>
          <a:prstGeom prst="rect">
            <a:avLst/>
          </a:prstGeom>
        </p:spPr>
      </p:pic>
      <p:pic>
        <p:nvPicPr>
          <p:cNvPr id="13" name="Picture 12" descr="A person looking at the camera&#10;&#10;Description automatically generated with medium confidence">
            <a:extLst>
              <a:ext uri="{FF2B5EF4-FFF2-40B4-BE49-F238E27FC236}">
                <a16:creationId xmlns:a16="http://schemas.microsoft.com/office/drawing/2014/main" id="{A19D6EB8-9703-4E30-8CFA-8B80A5242F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7402" y="1630634"/>
            <a:ext cx="1559798" cy="1559798"/>
          </a:xfrm>
          <a:prstGeom prst="rect">
            <a:avLst/>
          </a:prstGeom>
        </p:spPr>
      </p:pic>
      <p:pic>
        <p:nvPicPr>
          <p:cNvPr id="23" name="Picture 22" descr="A picture containing human face, person, portrait, forehead&#10;&#10;Description automatically generated">
            <a:extLst>
              <a:ext uri="{FF2B5EF4-FFF2-40B4-BE49-F238E27FC236}">
                <a16:creationId xmlns:a16="http://schemas.microsoft.com/office/drawing/2014/main" id="{2DDB8EDE-30F9-456A-ABC6-4FB1784C47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8601" y="1666432"/>
            <a:ext cx="1559799" cy="1559799"/>
          </a:xfrm>
          <a:prstGeom prst="rect">
            <a:avLst/>
          </a:prstGeom>
        </p:spPr>
      </p:pic>
    </p:spTree>
    <p:extLst>
      <p:ext uri="{BB962C8B-B14F-4D97-AF65-F5344CB8AC3E}">
        <p14:creationId xmlns:p14="http://schemas.microsoft.com/office/powerpoint/2010/main" val="1214490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1000"/>
                                        <p:tgtEl>
                                          <p:spTgt spid="609"/>
                                        </p:tgtEl>
                                      </p:cBhvr>
                                    </p:animEffect>
                                    <p:anim calcmode="lin" valueType="num">
                                      <p:cBhvr>
                                        <p:cTn id="8" dur="1000" fill="hold"/>
                                        <p:tgtEl>
                                          <p:spTgt spid="609"/>
                                        </p:tgtEl>
                                        <p:attrNameLst>
                                          <p:attrName>ppt_x</p:attrName>
                                        </p:attrNameLst>
                                      </p:cBhvr>
                                      <p:tavLst>
                                        <p:tav tm="0">
                                          <p:val>
                                            <p:strVal val="#ppt_x"/>
                                          </p:val>
                                        </p:tav>
                                        <p:tav tm="100000">
                                          <p:val>
                                            <p:strVal val="#ppt_x"/>
                                          </p:val>
                                        </p:tav>
                                      </p:tavLst>
                                    </p:anim>
                                    <p:anim calcmode="lin" valueType="num">
                                      <p:cBhvr>
                                        <p:cTn id="9" dur="1000" fill="hold"/>
                                        <p:tgtEl>
                                          <p:spTgt spid="6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12"/>
                                        </p:tgtEl>
                                        <p:attrNameLst>
                                          <p:attrName>style.visibility</p:attrName>
                                        </p:attrNameLst>
                                      </p:cBhvr>
                                      <p:to>
                                        <p:strVal val="visible"/>
                                      </p:to>
                                    </p:set>
                                    <p:animEffect transition="in" filter="fade">
                                      <p:cBhvr>
                                        <p:cTn id="36" dur="1000"/>
                                        <p:tgtEl>
                                          <p:spTgt spid="612"/>
                                        </p:tgtEl>
                                      </p:cBhvr>
                                    </p:animEffect>
                                    <p:anim calcmode="lin" valueType="num">
                                      <p:cBhvr>
                                        <p:cTn id="37" dur="1000" fill="hold"/>
                                        <p:tgtEl>
                                          <p:spTgt spid="612"/>
                                        </p:tgtEl>
                                        <p:attrNameLst>
                                          <p:attrName>ppt_x</p:attrName>
                                        </p:attrNameLst>
                                      </p:cBhvr>
                                      <p:tavLst>
                                        <p:tav tm="0">
                                          <p:val>
                                            <p:strVal val="#ppt_x"/>
                                          </p:val>
                                        </p:tav>
                                        <p:tav tm="100000">
                                          <p:val>
                                            <p:strVal val="#ppt_x"/>
                                          </p:val>
                                        </p:tav>
                                      </p:tavLst>
                                    </p:anim>
                                    <p:anim calcmode="lin" valueType="num">
                                      <p:cBhvr>
                                        <p:cTn id="38" dur="1000" fill="hold"/>
                                        <p:tgtEl>
                                          <p:spTgt spid="6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p:bldP spid="612" grpId="0"/>
      <p:bldP spid="14" grpId="0"/>
      <p:bldP spid="15"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917610" y="677899"/>
            <a:ext cx="5133185"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Schematic Circuit Diagrams</a:t>
            </a:r>
            <a:endParaRPr sz="4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5" name="Picture 4" descr="A picture containing diagram, technical drawing, plan, schematic&#10;&#10;Description automatically generated">
            <a:extLst>
              <a:ext uri="{FF2B5EF4-FFF2-40B4-BE49-F238E27FC236}">
                <a16:creationId xmlns:a16="http://schemas.microsoft.com/office/drawing/2014/main" id="{E086B601-3433-4904-899D-16E1B0AF0E71}"/>
              </a:ext>
            </a:extLst>
          </p:cNvPr>
          <p:cNvPicPr>
            <a:picLocks noChangeAspect="1"/>
          </p:cNvPicPr>
          <p:nvPr/>
        </p:nvPicPr>
        <p:blipFill rotWithShape="1">
          <a:blip r:embed="rId3"/>
          <a:srcRect r="2158" b="3357"/>
          <a:stretch/>
        </p:blipFill>
        <p:spPr>
          <a:xfrm>
            <a:off x="4681402" y="1375702"/>
            <a:ext cx="3216158" cy="3057583"/>
          </a:xfrm>
          <a:prstGeom prst="rect">
            <a:avLst/>
          </a:prstGeom>
        </p:spPr>
      </p:pic>
      <p:pic>
        <p:nvPicPr>
          <p:cNvPr id="7" name="Picture 6" descr="A picture containing diagram, technical drawing, plan, sketch&#10;&#10;Description automatically generated">
            <a:extLst>
              <a:ext uri="{FF2B5EF4-FFF2-40B4-BE49-F238E27FC236}">
                <a16:creationId xmlns:a16="http://schemas.microsoft.com/office/drawing/2014/main" id="{7E82DACB-532B-409A-AFC6-9765E6F266F3}"/>
              </a:ext>
            </a:extLst>
          </p:cNvPr>
          <p:cNvPicPr>
            <a:picLocks noChangeAspect="1"/>
          </p:cNvPicPr>
          <p:nvPr/>
        </p:nvPicPr>
        <p:blipFill>
          <a:blip r:embed="rId4"/>
          <a:stretch>
            <a:fillRect/>
          </a:stretch>
        </p:blipFill>
        <p:spPr>
          <a:xfrm>
            <a:off x="641718" y="1518923"/>
            <a:ext cx="3942068" cy="3023797"/>
          </a:xfrm>
          <a:prstGeom prst="rect">
            <a:avLst/>
          </a:prstGeom>
        </p:spPr>
      </p:pic>
      <p:sp>
        <p:nvSpPr>
          <p:cNvPr id="15" name="Rectangle 14">
            <a:extLst>
              <a:ext uri="{FF2B5EF4-FFF2-40B4-BE49-F238E27FC236}">
                <a16:creationId xmlns:a16="http://schemas.microsoft.com/office/drawing/2014/main" id="{C61289BA-FF12-42EE-B616-7BBDF03A8D45}"/>
              </a:ext>
            </a:extLst>
          </p:cNvPr>
          <p:cNvSpPr/>
          <p:nvPr/>
        </p:nvSpPr>
        <p:spPr>
          <a:xfrm>
            <a:off x="4987770" y="1257430"/>
            <a:ext cx="3129525" cy="347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Weather-Monitoring Circuit</a:t>
            </a:r>
            <a:endParaRPr lang="en-US" sz="2500" dirty="0">
              <a:solidFill>
                <a:schemeClr val="tx1">
                  <a:lumMod val="50000"/>
                </a:schemeClr>
              </a:solidFill>
              <a:latin typeface="Amatic SC" panose="00000500000000000000" pitchFamily="2" charset="-79"/>
              <a:cs typeface="Amatic SC" panose="00000500000000000000" pitchFamily="2" charset="-79"/>
            </a:endParaRPr>
          </a:p>
        </p:txBody>
      </p:sp>
      <p:sp>
        <p:nvSpPr>
          <p:cNvPr id="8" name="Rectangle 7">
            <a:extLst>
              <a:ext uri="{FF2B5EF4-FFF2-40B4-BE49-F238E27FC236}">
                <a16:creationId xmlns:a16="http://schemas.microsoft.com/office/drawing/2014/main" id="{60BF2935-7B84-4205-A9ED-8757B51D1C1B}"/>
              </a:ext>
            </a:extLst>
          </p:cNvPr>
          <p:cNvSpPr/>
          <p:nvPr/>
        </p:nvSpPr>
        <p:spPr>
          <a:xfrm>
            <a:off x="1246440" y="1257430"/>
            <a:ext cx="3129525" cy="347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Solar-tracking Circuit</a:t>
            </a:r>
            <a:endParaRPr lang="en-US" sz="2500" dirty="0">
              <a:solidFill>
                <a:schemeClr val="tx1">
                  <a:lumMod val="50000"/>
                </a:schemeClr>
              </a:solidFill>
              <a:latin typeface="Amatic SC" panose="00000500000000000000" pitchFamily="2" charset="-79"/>
              <a:cs typeface="Amatic SC" panose="00000500000000000000" pitchFamily="2" charset="-79"/>
            </a:endParaRPr>
          </a:p>
        </p:txBody>
      </p:sp>
      <p:sp>
        <p:nvSpPr>
          <p:cNvPr id="9" name="Google Shape;723;p50">
            <a:extLst>
              <a:ext uri="{FF2B5EF4-FFF2-40B4-BE49-F238E27FC236}">
                <a16:creationId xmlns:a16="http://schemas.microsoft.com/office/drawing/2014/main" id="{7C1A50C9-0D6D-480D-9A6B-4041D6B63D5F}"/>
              </a:ext>
            </a:extLst>
          </p:cNvPr>
          <p:cNvSpPr/>
          <p:nvPr/>
        </p:nvSpPr>
        <p:spPr>
          <a:xfrm>
            <a:off x="8021092" y="3693911"/>
            <a:ext cx="789366" cy="999465"/>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80762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5"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90925" y="956834"/>
            <a:ext cx="9144000" cy="396300"/>
          </a:xfrm>
          <a:prstGeom prst="rect">
            <a:avLst/>
          </a:prstGeom>
        </p:spPr>
        <p:txBody>
          <a:bodyPr spcFirstLastPara="1" wrap="square" lIns="0" tIns="0" rIns="0" bIns="0" anchor="ctr" anchorCtr="0">
            <a:noAutofit/>
          </a:bodyPr>
          <a:lstStyle/>
          <a:p>
            <a:pPr algn="ctr"/>
            <a:r>
              <a:rPr lang="en-US" sz="4500" dirty="0">
                <a:solidFill>
                  <a:srgbClr val="000000"/>
                </a:solidFill>
                <a:effectLst/>
                <a:latin typeface="Amatic SC" panose="00000500000000000000" pitchFamily="2" charset="-79"/>
                <a:ea typeface="Calibri" panose="020F0502020204030204" pitchFamily="34" charset="0"/>
                <a:cs typeface="Amatic SC" panose="00000500000000000000" pitchFamily="2" charset="-79"/>
              </a:rPr>
              <a:t>DEVELOPMENT OF ARDUINO PROGRAM</a:t>
            </a:r>
            <a:br>
              <a:rPr lang="en-US" sz="4500" dirty="0">
                <a:solidFill>
                  <a:srgbClr val="000000"/>
                </a:solidFill>
                <a:effectLst/>
                <a:latin typeface="Amatic SC" panose="00000500000000000000" pitchFamily="2" charset="-79"/>
                <a:ea typeface="Calibri" panose="020F0502020204030204" pitchFamily="34" charset="0"/>
                <a:cs typeface="Amatic SC" panose="00000500000000000000" pitchFamily="2" charset="-79"/>
              </a:rPr>
            </a:br>
            <a:endParaRPr sz="4500" dirty="0">
              <a:latin typeface="Amatic SC" panose="00000500000000000000" pitchFamily="2" charset="-79"/>
              <a:ea typeface="Cambria Math" panose="02040503050406030204" pitchFamily="18" charset="0"/>
              <a:cs typeface="Amatic SC" panose="00000500000000000000" pitchFamily="2" charset="-79"/>
            </a:endParaRPr>
          </a:p>
        </p:txBody>
      </p:sp>
      <p:sp>
        <p:nvSpPr>
          <p:cNvPr id="190" name="Google Shape;190;p16"/>
          <p:cNvSpPr txBox="1">
            <a:spLocks noGrp="1"/>
          </p:cNvSpPr>
          <p:nvPr>
            <p:ph type="body" idx="1"/>
          </p:nvPr>
        </p:nvSpPr>
        <p:spPr>
          <a:xfrm>
            <a:off x="531628" y="1236176"/>
            <a:ext cx="8070112" cy="730847"/>
          </a:xfrm>
          <a:prstGeom prst="rect">
            <a:avLst/>
          </a:prstGeom>
        </p:spPr>
        <p:txBody>
          <a:bodyPr spcFirstLastPara="1" wrap="square" lIns="0" tIns="0" rIns="0" bIns="0" anchor="t" anchorCtr="0">
            <a:noAutofit/>
          </a:bodyPr>
          <a:lstStyle/>
          <a:p>
            <a:pPr marL="101600" indent="0" algn="just">
              <a:buNone/>
            </a:pPr>
            <a:r>
              <a:rPr lang="en-US" sz="1500" dirty="0">
                <a:solidFill>
                  <a:schemeClr val="tx1">
                    <a:lumMod val="50000"/>
                  </a:schemeClr>
                </a:solidFill>
                <a:effectLst/>
                <a:latin typeface="Cambria Math" panose="02040503050406030204" pitchFamily="18" charset="0"/>
                <a:ea typeface="Calibri" panose="020F0502020204030204" pitchFamily="34" charset="0"/>
                <a:cs typeface="Cambria Math" panose="02040503050406030204" pitchFamily="18" charset="0"/>
              </a:rPr>
              <a:t>Development of Arduino program is the third crucial step which involves developing the necessary code for the microcontroller to process the inputs from the sensors and control the motors. Arduino IDE (Integrated Development Environment) interface is used for programming the Arduino UNO board. The steps associated in this process are:</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07000"/>
              </a:lnSpc>
              <a:buFont typeface="Wingdings" panose="05000000000000000000" pitchFamily="2" charset="2"/>
              <a:buChar char="Ø"/>
            </a:pPr>
            <a:endParaRPr lang="en-US" sz="14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endParaRPr>
          </a:p>
          <a:p>
            <a:pPr marL="285750" indent="-285750" algn="just">
              <a:lnSpc>
                <a:spcPct val="107000"/>
              </a:lnSpc>
              <a:buFont typeface="Wingdings" panose="05000000000000000000" pitchFamily="2" charset="2"/>
              <a:buChar char="Ø"/>
            </a:pPr>
            <a:r>
              <a:rPr lang="en-US" sz="14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The Arduino programming language is based on C++, and the code is typically written in IDE.</a:t>
            </a:r>
            <a:endParaRPr lang="en-US" sz="14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07000"/>
              </a:lnSpc>
              <a:buFont typeface="Wingdings" panose="05000000000000000000" pitchFamily="2" charset="2"/>
              <a:buChar char="Ø"/>
            </a:pPr>
            <a:r>
              <a:rPr lang="en-US" sz="14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The code for the solar tracking system typically involves reading data from the various sensors, calculating the position of the sun, and adjusting the orientation of the solar panel accordingly.</a:t>
            </a:r>
            <a:endParaRPr lang="en-US" sz="14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07000"/>
              </a:lnSpc>
              <a:buFont typeface="Wingdings" panose="05000000000000000000" pitchFamily="2" charset="2"/>
              <a:buChar char="Ø"/>
            </a:pPr>
            <a:r>
              <a:rPr lang="en-US" sz="14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The Arduino code also includes the logic for the weather-monitor, which determines whether the system should be shut down in case of extreme weather conditions.</a:t>
            </a:r>
            <a:endParaRPr lang="en-US" sz="14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07000"/>
              </a:lnSpc>
              <a:spcAft>
                <a:spcPts val="800"/>
              </a:spcAft>
              <a:buFont typeface="Wingdings" panose="05000000000000000000" pitchFamily="2" charset="2"/>
              <a:buChar char="Ø"/>
            </a:pPr>
            <a:r>
              <a:rPr lang="en-US" sz="14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Once the code has been written, it is uploaded to the Arduino microcontroller using a USB cable or wireless connection.</a:t>
            </a:r>
            <a:endParaRPr lang="en-US" sz="14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algn="just"/>
            <a:endParaRPr lang="en-US" sz="1500" dirty="0">
              <a:solidFill>
                <a:schemeClr val="tx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endParaRPr>
          </a:p>
          <a:p>
            <a:pPr marL="0" lvl="0" indent="0" algn="just" rtl="0">
              <a:spcBef>
                <a:spcPts val="0"/>
              </a:spcBef>
              <a:spcAft>
                <a:spcPts val="0"/>
              </a:spcAft>
              <a:buClr>
                <a:schemeClr val="dk1"/>
              </a:buClr>
              <a:buSzPts val="1100"/>
              <a:buFont typeface="Arial"/>
              <a:buNone/>
            </a:pPr>
            <a:endParaRPr sz="1500" dirty="0">
              <a:solidFill>
                <a:schemeClr val="tx1">
                  <a:lumMod val="50000"/>
                </a:schemeClr>
              </a:solidFill>
              <a:latin typeface="Cambria Math" panose="02040503050406030204" pitchFamily="18" charset="0"/>
              <a:ea typeface="Cambria Math" panose="02040503050406030204" pitchFamily="18"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5" name="Google Shape;723;p50">
            <a:extLst>
              <a:ext uri="{FF2B5EF4-FFF2-40B4-BE49-F238E27FC236}">
                <a16:creationId xmlns:a16="http://schemas.microsoft.com/office/drawing/2014/main" id="{5950480D-AAA4-4A7B-BEEE-674787AB3D70}"/>
              </a:ext>
            </a:extLst>
          </p:cNvPr>
          <p:cNvSpPr/>
          <p:nvPr/>
        </p:nvSpPr>
        <p:spPr>
          <a:xfrm>
            <a:off x="8020325" y="3789568"/>
            <a:ext cx="789366" cy="999465"/>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12843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fade">
                                      <p:cBhvr>
                                        <p:cTn id="12" dur="1000"/>
                                        <p:tgtEl>
                                          <p:spTgt spid="190">
                                            <p:txEl>
                                              <p:pRg st="0" end="0"/>
                                            </p:txEl>
                                          </p:spTgt>
                                        </p:tgtEl>
                                      </p:cBhvr>
                                    </p:animEffect>
                                    <p:anim calcmode="lin" valueType="num">
                                      <p:cBhvr>
                                        <p:cTn id="1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0">
                                            <p:txEl>
                                              <p:pRg st="2" end="2"/>
                                            </p:txEl>
                                          </p:spTgt>
                                        </p:tgtEl>
                                        <p:attrNameLst>
                                          <p:attrName>style.visibility</p:attrName>
                                        </p:attrNameLst>
                                      </p:cBhvr>
                                      <p:to>
                                        <p:strVal val="visible"/>
                                      </p:to>
                                    </p:set>
                                    <p:animEffect transition="in" filter="fade">
                                      <p:cBhvr>
                                        <p:cTn id="17" dur="1000"/>
                                        <p:tgtEl>
                                          <p:spTgt spid="190">
                                            <p:txEl>
                                              <p:pRg st="2" end="2"/>
                                            </p:txEl>
                                          </p:spTgt>
                                        </p:tgtEl>
                                      </p:cBhvr>
                                    </p:animEffect>
                                    <p:anim calcmode="lin" valueType="num">
                                      <p:cBhvr>
                                        <p:cTn id="18" dur="1000" fill="hold"/>
                                        <p:tgtEl>
                                          <p:spTgt spid="19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9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0">
                                            <p:txEl>
                                              <p:pRg st="3" end="3"/>
                                            </p:txEl>
                                          </p:spTgt>
                                        </p:tgtEl>
                                        <p:attrNameLst>
                                          <p:attrName>style.visibility</p:attrName>
                                        </p:attrNameLst>
                                      </p:cBhvr>
                                      <p:to>
                                        <p:strVal val="visible"/>
                                      </p:to>
                                    </p:set>
                                    <p:animEffect transition="in" filter="fade">
                                      <p:cBhvr>
                                        <p:cTn id="22" dur="1000"/>
                                        <p:tgtEl>
                                          <p:spTgt spid="190">
                                            <p:txEl>
                                              <p:pRg st="3" end="3"/>
                                            </p:txEl>
                                          </p:spTgt>
                                        </p:tgtEl>
                                      </p:cBhvr>
                                    </p:animEffect>
                                    <p:anim calcmode="lin" valueType="num">
                                      <p:cBhvr>
                                        <p:cTn id="23" dur="1000" fill="hold"/>
                                        <p:tgtEl>
                                          <p:spTgt spid="19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9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0">
                                            <p:txEl>
                                              <p:pRg st="4" end="4"/>
                                            </p:txEl>
                                          </p:spTgt>
                                        </p:tgtEl>
                                        <p:attrNameLst>
                                          <p:attrName>style.visibility</p:attrName>
                                        </p:attrNameLst>
                                      </p:cBhvr>
                                      <p:to>
                                        <p:strVal val="visible"/>
                                      </p:to>
                                    </p:set>
                                    <p:animEffect transition="in" filter="fade">
                                      <p:cBhvr>
                                        <p:cTn id="27" dur="1000"/>
                                        <p:tgtEl>
                                          <p:spTgt spid="190">
                                            <p:txEl>
                                              <p:pRg st="4" end="4"/>
                                            </p:txEl>
                                          </p:spTgt>
                                        </p:tgtEl>
                                      </p:cBhvr>
                                    </p:animEffect>
                                    <p:anim calcmode="lin" valueType="num">
                                      <p:cBhvr>
                                        <p:cTn id="28" dur="1000" fill="hold"/>
                                        <p:tgtEl>
                                          <p:spTgt spid="190">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9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0">
                                            <p:txEl>
                                              <p:pRg st="5" end="5"/>
                                            </p:txEl>
                                          </p:spTgt>
                                        </p:tgtEl>
                                        <p:attrNameLst>
                                          <p:attrName>style.visibility</p:attrName>
                                        </p:attrNameLst>
                                      </p:cBhvr>
                                      <p:to>
                                        <p:strVal val="visible"/>
                                      </p:to>
                                    </p:set>
                                    <p:animEffect transition="in" filter="fade">
                                      <p:cBhvr>
                                        <p:cTn id="32" dur="1000"/>
                                        <p:tgtEl>
                                          <p:spTgt spid="190">
                                            <p:txEl>
                                              <p:pRg st="5" end="5"/>
                                            </p:txEl>
                                          </p:spTgt>
                                        </p:tgtEl>
                                      </p:cBhvr>
                                    </p:animEffect>
                                    <p:anim calcmode="lin" valueType="num">
                                      <p:cBhvr>
                                        <p:cTn id="33" dur="1000" fill="hold"/>
                                        <p:tgtEl>
                                          <p:spTgt spid="190">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9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1102605" y="2343150"/>
            <a:ext cx="2935995"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3400" dirty="0">
                <a:solidFill>
                  <a:srgbClr val="000000"/>
                </a:solidFill>
                <a:latin typeface="Amatic SC" panose="00000500000000000000" pitchFamily="2" charset="-79"/>
                <a:ea typeface="Calibri" panose="020F0502020204030204" pitchFamily="34" charset="0"/>
                <a:cs typeface="Amatic SC" panose="00000500000000000000" pitchFamily="2" charset="-79"/>
              </a:rPr>
              <a:t>FLOWCHART OF POSITIONING</a:t>
            </a:r>
            <a:r>
              <a:rPr lang="en-US" sz="3400" dirty="0">
                <a:solidFill>
                  <a:srgbClr val="000000"/>
                </a:solidFill>
                <a:effectLst/>
                <a:latin typeface="Amatic SC" panose="00000500000000000000" pitchFamily="2" charset="-79"/>
                <a:ea typeface="Calibri" panose="020F0502020204030204" pitchFamily="34" charset="0"/>
                <a:cs typeface="Amatic SC" panose="00000500000000000000" pitchFamily="2" charset="-79"/>
              </a:rPr>
              <a:t> ALGORITHM</a:t>
            </a:r>
            <a:endParaRPr sz="34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14" name="Rectangle 5">
            <a:extLst>
              <a:ext uri="{FF2B5EF4-FFF2-40B4-BE49-F238E27FC236}">
                <a16:creationId xmlns:a16="http://schemas.microsoft.com/office/drawing/2014/main" id="{EE4C1DD2-6BEF-4155-9D12-D69BCECC41B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6">
            <a:extLst>
              <a:ext uri="{FF2B5EF4-FFF2-40B4-BE49-F238E27FC236}">
                <a16:creationId xmlns:a16="http://schemas.microsoft.com/office/drawing/2014/main" id="{CF9D9C56-5A5B-4379-9675-B03A0F181FA4}"/>
              </a:ext>
            </a:extLst>
          </p:cNvPr>
          <p:cNvSpPr>
            <a:spLocks noChangeArrowheads="1"/>
          </p:cNvSpPr>
          <p:nvPr/>
        </p:nvSpPr>
        <p:spPr bwMode="auto">
          <a:xfrm>
            <a:off x="0" y="6667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C38C53CC-413A-4478-8E4F-02F41AC6FB35}"/>
              </a:ext>
            </a:extLst>
          </p:cNvPr>
          <p:cNvSpPr>
            <a:spLocks noChangeArrowheads="1"/>
          </p:cNvSpPr>
          <p:nvPr/>
        </p:nvSpPr>
        <p:spPr bwMode="auto">
          <a:xfrm>
            <a:off x="-609600" y="9569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6">
            <a:extLst>
              <a:ext uri="{FF2B5EF4-FFF2-40B4-BE49-F238E27FC236}">
                <a16:creationId xmlns:a16="http://schemas.microsoft.com/office/drawing/2014/main" id="{479DE9A5-BFD7-46D9-9E65-8C3AD8B1870A}"/>
              </a:ext>
            </a:extLst>
          </p:cNvPr>
          <p:cNvSpPr>
            <a:spLocks noChangeArrowheads="1"/>
          </p:cNvSpPr>
          <p:nvPr/>
        </p:nvSpPr>
        <p:spPr bwMode="auto">
          <a:xfrm>
            <a:off x="-152400" y="7953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3" name="Google Shape;258;p23">
            <a:extLst>
              <a:ext uri="{FF2B5EF4-FFF2-40B4-BE49-F238E27FC236}">
                <a16:creationId xmlns:a16="http://schemas.microsoft.com/office/drawing/2014/main" id="{86B30A3D-7D72-4B96-A513-E267DA33E27D}"/>
              </a:ext>
            </a:extLst>
          </p:cNvPr>
          <p:cNvSpPr/>
          <p:nvPr/>
        </p:nvSpPr>
        <p:spPr>
          <a:xfrm rot="864908">
            <a:off x="1035054" y="683505"/>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9" name="Picture 8" descr="A picture containing text, diagram, screenshot, receipt&#10;&#10;Description automatically generated">
            <a:extLst>
              <a:ext uri="{FF2B5EF4-FFF2-40B4-BE49-F238E27FC236}">
                <a16:creationId xmlns:a16="http://schemas.microsoft.com/office/drawing/2014/main" id="{83EAFC34-A924-4206-9629-97CF582017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735"/>
          <a:stretch/>
        </p:blipFill>
        <p:spPr>
          <a:xfrm>
            <a:off x="4182140" y="666750"/>
            <a:ext cx="2371060" cy="3706691"/>
          </a:xfrm>
          <a:prstGeom prst="rect">
            <a:avLst/>
          </a:prstGeom>
        </p:spPr>
      </p:pic>
    </p:spTree>
    <p:extLst>
      <p:ext uri="{BB962C8B-B14F-4D97-AF65-F5344CB8AC3E}">
        <p14:creationId xmlns:p14="http://schemas.microsoft.com/office/powerpoint/2010/main" val="3145408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1187902" y="2767101"/>
            <a:ext cx="2980061"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3400" dirty="0">
                <a:solidFill>
                  <a:srgbClr val="000000"/>
                </a:solidFill>
                <a:latin typeface="Amatic SC" panose="00000500000000000000" pitchFamily="2" charset="-79"/>
                <a:ea typeface="Calibri" panose="020F0502020204030204" pitchFamily="34" charset="0"/>
                <a:cs typeface="Amatic SC" panose="00000500000000000000" pitchFamily="2" charset="-79"/>
              </a:rPr>
              <a:t>FLOWCHART OF LDR SENSING</a:t>
            </a:r>
            <a:r>
              <a:rPr lang="en-US" sz="3400" dirty="0">
                <a:solidFill>
                  <a:srgbClr val="000000"/>
                </a:solidFill>
                <a:effectLst/>
                <a:latin typeface="Amatic SC" panose="00000500000000000000" pitchFamily="2" charset="-79"/>
                <a:ea typeface="Calibri" panose="020F0502020204030204" pitchFamily="34" charset="0"/>
                <a:cs typeface="Amatic SC" panose="00000500000000000000" pitchFamily="2" charset="-79"/>
              </a:rPr>
              <a:t> AND MOTOR ACTUATION ALGORITHM</a:t>
            </a:r>
            <a:endParaRPr sz="34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14" name="Rectangle 5">
            <a:extLst>
              <a:ext uri="{FF2B5EF4-FFF2-40B4-BE49-F238E27FC236}">
                <a16:creationId xmlns:a16="http://schemas.microsoft.com/office/drawing/2014/main" id="{EE4C1DD2-6BEF-4155-9D12-D69BCECC41B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6">
            <a:extLst>
              <a:ext uri="{FF2B5EF4-FFF2-40B4-BE49-F238E27FC236}">
                <a16:creationId xmlns:a16="http://schemas.microsoft.com/office/drawing/2014/main" id="{CF9D9C56-5A5B-4379-9675-B03A0F181FA4}"/>
              </a:ext>
            </a:extLst>
          </p:cNvPr>
          <p:cNvSpPr>
            <a:spLocks noChangeArrowheads="1"/>
          </p:cNvSpPr>
          <p:nvPr/>
        </p:nvSpPr>
        <p:spPr bwMode="auto">
          <a:xfrm>
            <a:off x="0" y="6667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C38C53CC-413A-4478-8E4F-02F41AC6FB35}"/>
              </a:ext>
            </a:extLst>
          </p:cNvPr>
          <p:cNvSpPr>
            <a:spLocks noChangeArrowheads="1"/>
          </p:cNvSpPr>
          <p:nvPr/>
        </p:nvSpPr>
        <p:spPr bwMode="auto">
          <a:xfrm>
            <a:off x="-609600" y="9569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6">
            <a:extLst>
              <a:ext uri="{FF2B5EF4-FFF2-40B4-BE49-F238E27FC236}">
                <a16:creationId xmlns:a16="http://schemas.microsoft.com/office/drawing/2014/main" id="{479DE9A5-BFD7-46D9-9E65-8C3AD8B1870A}"/>
              </a:ext>
            </a:extLst>
          </p:cNvPr>
          <p:cNvSpPr>
            <a:spLocks noChangeArrowheads="1"/>
          </p:cNvSpPr>
          <p:nvPr/>
        </p:nvSpPr>
        <p:spPr bwMode="auto">
          <a:xfrm>
            <a:off x="-152400" y="7953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3" name="Google Shape;258;p23">
            <a:extLst>
              <a:ext uri="{FF2B5EF4-FFF2-40B4-BE49-F238E27FC236}">
                <a16:creationId xmlns:a16="http://schemas.microsoft.com/office/drawing/2014/main" id="{86B30A3D-7D72-4B96-A513-E267DA33E27D}"/>
              </a:ext>
            </a:extLst>
          </p:cNvPr>
          <p:cNvSpPr/>
          <p:nvPr/>
        </p:nvSpPr>
        <p:spPr>
          <a:xfrm rot="864908">
            <a:off x="1035054" y="683505"/>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8" name="Picture 27" descr="A picture containing text, screenshot, diagram, font&#10;&#10;Description automatically generated">
            <a:extLst>
              <a:ext uri="{FF2B5EF4-FFF2-40B4-BE49-F238E27FC236}">
                <a16:creationId xmlns:a16="http://schemas.microsoft.com/office/drawing/2014/main" id="{3C928C86-910D-4B28-824B-AC72E988EF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218" t="2304" r="3625" b="2967"/>
          <a:stretch/>
        </p:blipFill>
        <p:spPr>
          <a:xfrm>
            <a:off x="4191000" y="721388"/>
            <a:ext cx="2133600" cy="3663469"/>
          </a:xfrm>
          <a:prstGeom prst="rect">
            <a:avLst/>
          </a:prstGeom>
        </p:spPr>
      </p:pic>
    </p:spTree>
    <p:extLst>
      <p:ext uri="{BB962C8B-B14F-4D97-AF65-F5344CB8AC3E}">
        <p14:creationId xmlns:p14="http://schemas.microsoft.com/office/powerpoint/2010/main" val="3185364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down)">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1036674" y="683600"/>
            <a:ext cx="7070652" cy="396300"/>
          </a:xfrm>
          <a:prstGeom prst="rect">
            <a:avLst/>
          </a:prstGeom>
        </p:spPr>
        <p:txBody>
          <a:bodyPr spcFirstLastPara="1" wrap="square" lIns="0" tIns="0" rIns="0" bIns="0" anchor="ctr" anchorCtr="0">
            <a:noAutofit/>
          </a:bodyPr>
          <a:lstStyle/>
          <a:p>
            <a:pPr algn="ctr">
              <a:lnSpc>
                <a:spcPct val="107000"/>
              </a:lnSpc>
              <a:spcAft>
                <a:spcPts val="800"/>
              </a:spcAft>
            </a:pPr>
            <a:r>
              <a:rPr lang="en-US" sz="4500" dirty="0">
                <a:solidFill>
                  <a:srgbClr val="000000"/>
                </a:solidFill>
                <a:effectLst/>
                <a:latin typeface="Amatic SC" panose="00000500000000000000" pitchFamily="2" charset="-79"/>
                <a:ea typeface="Calibri" panose="020F0502020204030204" pitchFamily="34" charset="0"/>
                <a:cs typeface="Amatic SC" panose="00000500000000000000" pitchFamily="2" charset="-79"/>
              </a:rPr>
              <a:t>DATA LOGGING AND VISUALIZATION</a:t>
            </a:r>
            <a:endParaRPr lang="en-US" sz="4500" dirty="0">
              <a:effectLst/>
              <a:latin typeface="Amatic SC" panose="00000500000000000000" pitchFamily="2" charset="-79"/>
              <a:ea typeface="Calibri" panose="020F0502020204030204" pitchFamily="34" charset="0"/>
              <a:cs typeface="Amatic SC" panose="00000500000000000000" pitchFamily="2" charset="-79"/>
            </a:endParaRPr>
          </a:p>
        </p:txBody>
      </p:sp>
      <p:sp>
        <p:nvSpPr>
          <p:cNvPr id="226" name="Google Shape;226;p20"/>
          <p:cNvSpPr txBox="1">
            <a:spLocks noGrp="1"/>
          </p:cNvSpPr>
          <p:nvPr>
            <p:ph type="body" idx="1"/>
          </p:nvPr>
        </p:nvSpPr>
        <p:spPr>
          <a:xfrm>
            <a:off x="1222193" y="1392212"/>
            <a:ext cx="6426300" cy="2840400"/>
          </a:xfrm>
          <a:prstGeom prst="rect">
            <a:avLst/>
          </a:prstGeom>
        </p:spPr>
        <p:txBody>
          <a:bodyPr spcFirstLastPara="1" wrap="square" lIns="0" tIns="0" rIns="0" bIns="0" anchor="t" anchorCtr="0">
            <a:noAutofit/>
          </a:bodyPr>
          <a:lstStyle/>
          <a:p>
            <a:pPr marL="88900" indent="0" algn="just">
              <a:lnSpc>
                <a:spcPct val="107000"/>
              </a:lnSpc>
              <a:spcAft>
                <a:spcPts val="800"/>
              </a:spcAft>
              <a:buNone/>
            </a:pPr>
            <a:r>
              <a:rPr lang="en-US" sz="1500" b="1"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Data logging</a:t>
            </a: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 involves feeding some input and then collecting data from the sensors and components of the system and thereafter storing it in a database. This data includes information such as the system's orientation, LDR reading, the amount of solar radiation received, system's power output, weather-monitoring data, etc. </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88900" indent="0" algn="just">
              <a:lnSpc>
                <a:spcPct val="107000"/>
              </a:lnSpc>
              <a:spcAft>
                <a:spcPts val="800"/>
              </a:spcAft>
              <a:buNone/>
            </a:pPr>
            <a:r>
              <a:rPr lang="en-US" sz="1500" b="1"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Visualization</a:t>
            </a: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 refers to the process of presenting the data collected from the system in a tabular and/or graphical format. This can include charts, graphs (bar, line, histograms), and other visual representations of the system's performance. </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88900" indent="0" algn="just">
              <a:lnSpc>
                <a:spcPct val="107000"/>
              </a:lnSpc>
              <a:spcAft>
                <a:spcPts val="800"/>
              </a:spcAft>
              <a:buNone/>
            </a:pP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By logging and visualizing the data, it becomes easier to identify any patterns or trends in the system's performance and to determine whether any adjustments need to be made.</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88900" lvl="0" indent="0" algn="just" rtl="0">
              <a:lnSpc>
                <a:spcPct val="100000"/>
              </a:lnSpc>
              <a:spcBef>
                <a:spcPts val="0"/>
              </a:spcBef>
              <a:spcAft>
                <a:spcPts val="0"/>
              </a:spcAft>
              <a:buSzPts val="2200"/>
              <a:buNone/>
            </a:pPr>
            <a:endParaRPr sz="1500" dirty="0">
              <a:solidFill>
                <a:schemeClr val="tx1">
                  <a:lumMod val="50000"/>
                </a:schemeClr>
              </a:solidFill>
            </a:endParaRPr>
          </a:p>
        </p:txBody>
      </p:sp>
      <p:sp>
        <p:nvSpPr>
          <p:cNvPr id="227" name="Google Shape;227;p2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6" name="Google Shape;723;p50">
            <a:extLst>
              <a:ext uri="{FF2B5EF4-FFF2-40B4-BE49-F238E27FC236}">
                <a16:creationId xmlns:a16="http://schemas.microsoft.com/office/drawing/2014/main" id="{B74CAB13-5F4C-40F2-B034-DB9A78711CA7}"/>
              </a:ext>
            </a:extLst>
          </p:cNvPr>
          <p:cNvSpPr/>
          <p:nvPr/>
        </p:nvSpPr>
        <p:spPr>
          <a:xfrm>
            <a:off x="8009692" y="3732879"/>
            <a:ext cx="789366" cy="999465"/>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18393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anim calcmode="lin" valueType="num">
                                      <p:cBhvr>
                                        <p:cTn id="8" dur="1000" fill="hold"/>
                                        <p:tgtEl>
                                          <p:spTgt spid="225"/>
                                        </p:tgtEl>
                                        <p:attrNameLst>
                                          <p:attrName>ppt_x</p:attrName>
                                        </p:attrNameLst>
                                      </p:cBhvr>
                                      <p:tavLst>
                                        <p:tav tm="0">
                                          <p:val>
                                            <p:strVal val="#ppt_x"/>
                                          </p:val>
                                        </p:tav>
                                        <p:tav tm="100000">
                                          <p:val>
                                            <p:strVal val="#ppt_x"/>
                                          </p:val>
                                        </p:tav>
                                      </p:tavLst>
                                    </p:anim>
                                    <p:anim calcmode="lin" valueType="num">
                                      <p:cBhvr>
                                        <p:cTn id="9" dur="1000" fill="hold"/>
                                        <p:tgtEl>
                                          <p:spTgt spid="2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6">
                                            <p:txEl>
                                              <p:pRg st="0" end="0"/>
                                            </p:txEl>
                                          </p:spTgt>
                                        </p:tgtEl>
                                        <p:attrNameLst>
                                          <p:attrName>style.visibility</p:attrName>
                                        </p:attrNameLst>
                                      </p:cBhvr>
                                      <p:to>
                                        <p:strVal val="visible"/>
                                      </p:to>
                                    </p:set>
                                    <p:animEffect transition="in" filter="fade">
                                      <p:cBhvr>
                                        <p:cTn id="12" dur="1000"/>
                                        <p:tgtEl>
                                          <p:spTgt spid="226">
                                            <p:txEl>
                                              <p:pRg st="0" end="0"/>
                                            </p:txEl>
                                          </p:spTgt>
                                        </p:tgtEl>
                                      </p:cBhvr>
                                    </p:animEffect>
                                    <p:anim calcmode="lin" valueType="num">
                                      <p:cBhvr>
                                        <p:cTn id="13" dur="1000" fill="hold"/>
                                        <p:tgtEl>
                                          <p:spTgt spid="22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2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6">
                                            <p:txEl>
                                              <p:pRg st="1" end="1"/>
                                            </p:txEl>
                                          </p:spTgt>
                                        </p:tgtEl>
                                        <p:attrNameLst>
                                          <p:attrName>style.visibility</p:attrName>
                                        </p:attrNameLst>
                                      </p:cBhvr>
                                      <p:to>
                                        <p:strVal val="visible"/>
                                      </p:to>
                                    </p:set>
                                    <p:animEffect transition="in" filter="fade">
                                      <p:cBhvr>
                                        <p:cTn id="17" dur="1000"/>
                                        <p:tgtEl>
                                          <p:spTgt spid="226">
                                            <p:txEl>
                                              <p:pRg st="1" end="1"/>
                                            </p:txEl>
                                          </p:spTgt>
                                        </p:tgtEl>
                                      </p:cBhvr>
                                    </p:animEffect>
                                    <p:anim calcmode="lin" valueType="num">
                                      <p:cBhvr>
                                        <p:cTn id="18" dur="1000" fill="hold"/>
                                        <p:tgtEl>
                                          <p:spTgt spid="22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2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6">
                                            <p:txEl>
                                              <p:pRg st="2" end="2"/>
                                            </p:txEl>
                                          </p:spTgt>
                                        </p:tgtEl>
                                        <p:attrNameLst>
                                          <p:attrName>style.visibility</p:attrName>
                                        </p:attrNameLst>
                                      </p:cBhvr>
                                      <p:to>
                                        <p:strVal val="visible"/>
                                      </p:to>
                                    </p:set>
                                    <p:animEffect transition="in" filter="fade">
                                      <p:cBhvr>
                                        <p:cTn id="22" dur="1000"/>
                                        <p:tgtEl>
                                          <p:spTgt spid="226">
                                            <p:txEl>
                                              <p:pRg st="2" end="2"/>
                                            </p:txEl>
                                          </p:spTgt>
                                        </p:tgtEl>
                                      </p:cBhvr>
                                    </p:animEffect>
                                    <p:anim calcmode="lin" valueType="num">
                                      <p:cBhvr>
                                        <p:cTn id="23" dur="1000" fill="hold"/>
                                        <p:tgtEl>
                                          <p:spTgt spid="22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2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3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 name="Text Placeholder 2">
            <a:extLst>
              <a:ext uri="{FF2B5EF4-FFF2-40B4-BE49-F238E27FC236}">
                <a16:creationId xmlns:a16="http://schemas.microsoft.com/office/drawing/2014/main" id="{252381DD-AD35-4F10-A153-614B5956DFDC}"/>
              </a:ext>
            </a:extLst>
          </p:cNvPr>
          <p:cNvSpPr>
            <a:spLocks noGrp="1"/>
          </p:cNvSpPr>
          <p:nvPr>
            <p:ph type="body" idx="1"/>
          </p:nvPr>
        </p:nvSpPr>
        <p:spPr>
          <a:xfrm>
            <a:off x="876238" y="4276893"/>
            <a:ext cx="5522700" cy="391200"/>
          </a:xfrm>
        </p:spPr>
        <p:txBody>
          <a:bodyPr/>
          <a:lstStyle/>
          <a:p>
            <a:pPr algn="ctr"/>
            <a:r>
              <a:rPr lang="en-US" sz="3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DATA SAMPLE</a:t>
            </a:r>
          </a:p>
        </p:txBody>
      </p:sp>
      <p:pic>
        <p:nvPicPr>
          <p:cNvPr id="5" name="Picture 4" descr="A picture containing text, screenshot, diagram, font&#10;&#10;Description automatically generated">
            <a:extLst>
              <a:ext uri="{FF2B5EF4-FFF2-40B4-BE49-F238E27FC236}">
                <a16:creationId xmlns:a16="http://schemas.microsoft.com/office/drawing/2014/main" id="{5E9165C4-943C-42DC-B29E-90AC00481153}"/>
              </a:ext>
            </a:extLst>
          </p:cNvPr>
          <p:cNvPicPr>
            <a:picLocks noChangeAspect="1"/>
          </p:cNvPicPr>
          <p:nvPr/>
        </p:nvPicPr>
        <p:blipFill rotWithShape="1">
          <a:blip r:embed="rId3"/>
          <a:srcRect l="3236" t="6091" r="7904"/>
          <a:stretch/>
        </p:blipFill>
        <p:spPr>
          <a:xfrm>
            <a:off x="609600" y="742266"/>
            <a:ext cx="3654056" cy="2896284"/>
          </a:xfrm>
          <a:prstGeom prst="rect">
            <a:avLst/>
          </a:prstGeom>
        </p:spPr>
      </p:pic>
      <p:pic>
        <p:nvPicPr>
          <p:cNvPr id="32" name="Picture 31" descr="A picture containing line, diagram, plot, text&#10;&#10;Description automatically generated">
            <a:extLst>
              <a:ext uri="{FF2B5EF4-FFF2-40B4-BE49-F238E27FC236}">
                <a16:creationId xmlns:a16="http://schemas.microsoft.com/office/drawing/2014/main" id="{9C060BCF-30FD-4118-BCBD-B85009D3188A}"/>
              </a:ext>
            </a:extLst>
          </p:cNvPr>
          <p:cNvPicPr>
            <a:picLocks noChangeAspect="1"/>
          </p:cNvPicPr>
          <p:nvPr/>
        </p:nvPicPr>
        <p:blipFill rotWithShape="1">
          <a:blip r:embed="rId4"/>
          <a:srcRect l="2718" t="6165" r="6045"/>
          <a:stretch/>
        </p:blipFill>
        <p:spPr>
          <a:xfrm>
            <a:off x="4339856" y="596783"/>
            <a:ext cx="4042144" cy="3117967"/>
          </a:xfrm>
          <a:prstGeom prst="rect">
            <a:avLst/>
          </a:prstGeom>
        </p:spPr>
      </p:pic>
      <p:sp>
        <p:nvSpPr>
          <p:cNvPr id="33" name="Google Shape;368;p33">
            <a:extLst>
              <a:ext uri="{FF2B5EF4-FFF2-40B4-BE49-F238E27FC236}">
                <a16:creationId xmlns:a16="http://schemas.microsoft.com/office/drawing/2014/main" id="{58B0271A-1574-4881-B20C-803310CD1606}"/>
              </a:ext>
            </a:extLst>
          </p:cNvPr>
          <p:cNvSpPr/>
          <p:nvPr/>
        </p:nvSpPr>
        <p:spPr>
          <a:xfrm rot="-711326">
            <a:off x="7685702" y="3642233"/>
            <a:ext cx="1042814" cy="1052232"/>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502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3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68" name="Google Shape;368;p33"/>
          <p:cNvSpPr/>
          <p:nvPr/>
        </p:nvSpPr>
        <p:spPr>
          <a:xfrm rot="-711326">
            <a:off x="7684152" y="3641145"/>
            <a:ext cx="1042814" cy="1052232"/>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picture containing text, diagram, line, plot&#10;&#10;Description automatically generated">
            <a:extLst>
              <a:ext uri="{FF2B5EF4-FFF2-40B4-BE49-F238E27FC236}">
                <a16:creationId xmlns:a16="http://schemas.microsoft.com/office/drawing/2014/main" id="{E1A151D5-21C4-465F-8FA8-B873ACAD070B}"/>
              </a:ext>
            </a:extLst>
          </p:cNvPr>
          <p:cNvPicPr>
            <a:picLocks noChangeAspect="1"/>
          </p:cNvPicPr>
          <p:nvPr/>
        </p:nvPicPr>
        <p:blipFill rotWithShape="1">
          <a:blip r:embed="rId3"/>
          <a:srcRect t="5412"/>
          <a:stretch/>
        </p:blipFill>
        <p:spPr>
          <a:xfrm>
            <a:off x="2270748" y="603749"/>
            <a:ext cx="5023187" cy="3563512"/>
          </a:xfrm>
          <a:prstGeom prst="rect">
            <a:avLst/>
          </a:prstGeom>
        </p:spPr>
      </p:pic>
      <p:sp>
        <p:nvSpPr>
          <p:cNvPr id="8" name="Text Placeholder 2">
            <a:extLst>
              <a:ext uri="{FF2B5EF4-FFF2-40B4-BE49-F238E27FC236}">
                <a16:creationId xmlns:a16="http://schemas.microsoft.com/office/drawing/2014/main" id="{74D814D1-D461-4AE8-963B-A32EF5335577}"/>
              </a:ext>
            </a:extLst>
          </p:cNvPr>
          <p:cNvSpPr txBox="1">
            <a:spLocks noGrp="1"/>
          </p:cNvSpPr>
          <p:nvPr>
            <p:ph type="body" idx="1"/>
          </p:nvPr>
        </p:nvSpPr>
        <p:spPr>
          <a:xfrm>
            <a:off x="762000" y="4248150"/>
            <a:ext cx="5522913" cy="3905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accent1"/>
              </a:buClr>
              <a:buSzPts val="1600"/>
              <a:buFont typeface="Nunito"/>
              <a:buNone/>
              <a:defRPr sz="1600" b="0" i="0" u="none" strike="noStrike" cap="none">
                <a:solidFill>
                  <a:schemeClr val="dk1"/>
                </a:solidFill>
                <a:latin typeface="Nunito"/>
                <a:ea typeface="Nunito"/>
                <a:cs typeface="Nunito"/>
                <a:sym typeface="Nunito"/>
              </a:defRPr>
            </a:lvl1pPr>
            <a:lvl2pPr marL="914400" marR="0" lvl="1" indent="-368300" algn="l" rtl="0">
              <a:lnSpc>
                <a:spcPct val="100000"/>
              </a:lnSpc>
              <a:spcBef>
                <a:spcPts val="1000"/>
              </a:spcBef>
              <a:spcAft>
                <a:spcPts val="0"/>
              </a:spcAft>
              <a:buClr>
                <a:schemeClr val="dk2"/>
              </a:buClr>
              <a:buSzPts val="2200"/>
              <a:buFont typeface="Nunito"/>
              <a:buChar char="✗"/>
              <a:defRPr sz="2200" b="0" i="0" u="none" strike="noStrike" cap="none">
                <a:solidFill>
                  <a:schemeClr val="dk1"/>
                </a:solidFill>
                <a:latin typeface="Nunito"/>
                <a:ea typeface="Nunito"/>
                <a:cs typeface="Nunito"/>
                <a:sym typeface="Nunito"/>
              </a:defRPr>
            </a:lvl2pPr>
            <a:lvl3pPr marL="1371600" marR="0" lvl="2"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3pPr>
            <a:lvl4pPr marL="1828800" marR="0" lvl="3"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4pPr>
            <a:lvl5pPr marL="2286000" marR="0" lvl="4"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5pPr>
            <a:lvl6pPr marL="2743200" marR="0" lvl="5"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6pPr>
            <a:lvl7pPr marL="3200400" marR="0" lvl="6"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7pPr>
            <a:lvl8pPr marL="3657600" marR="0" lvl="7"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8pPr>
            <a:lvl9pPr marL="4114800" marR="0" lvl="8" indent="-368300" algn="l" rtl="0">
              <a:lnSpc>
                <a:spcPct val="100000"/>
              </a:lnSpc>
              <a:spcBef>
                <a:spcPts val="1000"/>
              </a:spcBef>
              <a:spcAft>
                <a:spcPts val="1000"/>
              </a:spcAft>
              <a:buClr>
                <a:schemeClr val="dk1"/>
              </a:buClr>
              <a:buSzPts val="2200"/>
              <a:buFont typeface="Nunito"/>
              <a:buChar char="■"/>
              <a:defRPr sz="2200" b="0" i="0" u="none" strike="noStrike" cap="none">
                <a:solidFill>
                  <a:schemeClr val="dk1"/>
                </a:solidFill>
                <a:latin typeface="Nunito"/>
                <a:ea typeface="Nunito"/>
                <a:cs typeface="Nunito"/>
                <a:sym typeface="Nunito"/>
              </a:defRPr>
            </a:lvl9pPr>
          </a:lstStyle>
          <a:p>
            <a:pPr algn="ctr"/>
            <a:r>
              <a:rPr lang="en-US" sz="35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DATA SAMPLE</a:t>
            </a:r>
          </a:p>
        </p:txBody>
      </p:sp>
    </p:spTree>
    <p:extLst>
      <p:ext uri="{BB962C8B-B14F-4D97-AF65-F5344CB8AC3E}">
        <p14:creationId xmlns:p14="http://schemas.microsoft.com/office/powerpoint/2010/main" val="2277841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1036674" y="683600"/>
            <a:ext cx="7070652" cy="396300"/>
          </a:xfrm>
          <a:prstGeom prst="rect">
            <a:avLst/>
          </a:prstGeom>
        </p:spPr>
        <p:txBody>
          <a:bodyPr spcFirstLastPara="1" wrap="square" lIns="0" tIns="0" rIns="0" bIns="0" anchor="ctr" anchorCtr="0">
            <a:noAutofit/>
          </a:bodyPr>
          <a:lstStyle/>
          <a:p>
            <a:pPr algn="ctr">
              <a:lnSpc>
                <a:spcPct val="107000"/>
              </a:lnSpc>
              <a:spcAft>
                <a:spcPts val="800"/>
              </a:spcAft>
            </a:pPr>
            <a:r>
              <a:rPr lang="en-US" sz="4500" dirty="0">
                <a:solidFill>
                  <a:srgbClr val="000000"/>
                </a:solidFill>
                <a:latin typeface="Amatic SC" panose="00000500000000000000" pitchFamily="2" charset="-79"/>
                <a:ea typeface="Calibri" panose="020F0502020204030204" pitchFamily="34" charset="0"/>
                <a:cs typeface="Amatic SC" panose="00000500000000000000" pitchFamily="2" charset="-79"/>
              </a:rPr>
              <a:t>TESTING AND CALIBRATION</a:t>
            </a:r>
            <a:endParaRPr lang="en-US" sz="4500" dirty="0">
              <a:effectLst/>
              <a:latin typeface="Amatic SC" panose="00000500000000000000" pitchFamily="2" charset="-79"/>
              <a:ea typeface="Calibri" panose="020F0502020204030204" pitchFamily="34" charset="0"/>
              <a:cs typeface="Amatic SC" panose="00000500000000000000" pitchFamily="2" charset="-79"/>
            </a:endParaRPr>
          </a:p>
        </p:txBody>
      </p:sp>
      <p:sp>
        <p:nvSpPr>
          <p:cNvPr id="226" name="Google Shape;226;p20"/>
          <p:cNvSpPr txBox="1">
            <a:spLocks noGrp="1"/>
          </p:cNvSpPr>
          <p:nvPr>
            <p:ph type="body" idx="1"/>
          </p:nvPr>
        </p:nvSpPr>
        <p:spPr>
          <a:xfrm>
            <a:off x="726696" y="1328602"/>
            <a:ext cx="7529485" cy="3131298"/>
          </a:xfrm>
          <a:prstGeom prst="rect">
            <a:avLst/>
          </a:prstGeom>
        </p:spPr>
        <p:txBody>
          <a:bodyPr spcFirstLastPara="1" wrap="square" lIns="0" tIns="0" rIns="0" bIns="0" anchor="t" anchorCtr="0">
            <a:noAutofit/>
          </a:bodyPr>
          <a:lstStyle/>
          <a:p>
            <a:pPr marL="88900" indent="0" algn="just">
              <a:lnSpc>
                <a:spcPct val="107000"/>
              </a:lnSpc>
              <a:spcAft>
                <a:spcPts val="800"/>
              </a:spcAft>
              <a:buNone/>
            </a:pP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This is the final step involved. Testing involves verifying whether the system is functioning as intended. Through testing, any issues with the system can be identified and corrected beforehand. This helps to minimize downtime and reduce the risk of damage or failure.</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0" lvl="0" indent="0" algn="just">
              <a:lnSpc>
                <a:spcPct val="107000"/>
              </a:lnSpc>
              <a:buNone/>
            </a:pPr>
            <a:r>
              <a:rPr lang="en-US" sz="1500" b="1"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Motor &amp; Sensor Testing: </a:t>
            </a: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The motors used in the system should be tested to ensure that they are functioning properly and can handle the load of the solar panel. The sensors used in the system should be tested to ensure that they can accurately detect changes properly.</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0" lvl="0" indent="0" algn="just">
              <a:lnSpc>
                <a:spcPct val="107000"/>
              </a:lnSpc>
              <a:buNone/>
            </a:pPr>
            <a:r>
              <a:rPr lang="en-US" sz="1500" b="1"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MCU Testing: </a:t>
            </a: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The MCU used in the system should be tested to ensure that it can accurately process data from the sensors and control the movement of the solar panel.</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0" lvl="0" indent="0" algn="just">
              <a:lnSpc>
                <a:spcPct val="107000"/>
              </a:lnSpc>
              <a:spcAft>
                <a:spcPts val="800"/>
              </a:spcAft>
              <a:buNone/>
            </a:pPr>
            <a:r>
              <a:rPr lang="en-US" sz="1500" b="1"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Continuity Testing:</a:t>
            </a:r>
            <a:r>
              <a:rPr lang="en-US" sz="15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rPr>
              <a:t> It is used for testing an electrical circuit to determine whether the current flows through it without interruption. It is done to check if there are any breaks or short circuits in the wiring using a digital multimeter. The beep sound in the multimeter ensures continuity between the connected test points in the circuit.</a:t>
            </a:r>
            <a:endParaRPr lang="en-US" sz="1500" dirty="0">
              <a:solidFill>
                <a:schemeClr val="tx1">
                  <a:lumMod val="50000"/>
                </a:schemeClr>
              </a:solidFill>
              <a:effectLst/>
              <a:latin typeface="Calibri" panose="020F0502020204030204" pitchFamily="34" charset="0"/>
              <a:ea typeface="Calibri" panose="020F0502020204030204" pitchFamily="34" charset="0"/>
              <a:cs typeface="Mangal" panose="02040503050203030202" pitchFamily="18" charset="0"/>
            </a:endParaRPr>
          </a:p>
          <a:p>
            <a:pPr marL="88900" lvl="0" indent="0" algn="just" rtl="0">
              <a:lnSpc>
                <a:spcPct val="100000"/>
              </a:lnSpc>
              <a:spcBef>
                <a:spcPts val="0"/>
              </a:spcBef>
              <a:spcAft>
                <a:spcPts val="0"/>
              </a:spcAft>
              <a:buSzPts val="2200"/>
              <a:buNone/>
            </a:pPr>
            <a:endParaRPr sz="1500" dirty="0">
              <a:solidFill>
                <a:schemeClr val="tx1">
                  <a:lumMod val="50000"/>
                </a:schemeClr>
              </a:solidFill>
            </a:endParaRPr>
          </a:p>
        </p:txBody>
      </p:sp>
      <p:sp>
        <p:nvSpPr>
          <p:cNvPr id="227" name="Google Shape;227;p2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6" name="Google Shape;723;p50">
            <a:extLst>
              <a:ext uri="{FF2B5EF4-FFF2-40B4-BE49-F238E27FC236}">
                <a16:creationId xmlns:a16="http://schemas.microsoft.com/office/drawing/2014/main" id="{6E76B04A-D775-4FF5-91F5-8D56E45E262D}"/>
              </a:ext>
            </a:extLst>
          </p:cNvPr>
          <p:cNvSpPr/>
          <p:nvPr/>
        </p:nvSpPr>
        <p:spPr>
          <a:xfrm>
            <a:off x="8030958" y="3730403"/>
            <a:ext cx="789366" cy="999465"/>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76091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anim calcmode="lin" valueType="num">
                                      <p:cBhvr>
                                        <p:cTn id="8" dur="1000" fill="hold"/>
                                        <p:tgtEl>
                                          <p:spTgt spid="225"/>
                                        </p:tgtEl>
                                        <p:attrNameLst>
                                          <p:attrName>ppt_x</p:attrName>
                                        </p:attrNameLst>
                                      </p:cBhvr>
                                      <p:tavLst>
                                        <p:tav tm="0">
                                          <p:val>
                                            <p:strVal val="#ppt_x"/>
                                          </p:val>
                                        </p:tav>
                                        <p:tav tm="100000">
                                          <p:val>
                                            <p:strVal val="#ppt_x"/>
                                          </p:val>
                                        </p:tav>
                                      </p:tavLst>
                                    </p:anim>
                                    <p:anim calcmode="lin" valueType="num">
                                      <p:cBhvr>
                                        <p:cTn id="9" dur="1000" fill="hold"/>
                                        <p:tgtEl>
                                          <p:spTgt spid="2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6">
                                            <p:txEl>
                                              <p:pRg st="0" end="0"/>
                                            </p:txEl>
                                          </p:spTgt>
                                        </p:tgtEl>
                                        <p:attrNameLst>
                                          <p:attrName>style.visibility</p:attrName>
                                        </p:attrNameLst>
                                      </p:cBhvr>
                                      <p:to>
                                        <p:strVal val="visible"/>
                                      </p:to>
                                    </p:set>
                                    <p:animEffect transition="in" filter="fade">
                                      <p:cBhvr>
                                        <p:cTn id="12" dur="1000"/>
                                        <p:tgtEl>
                                          <p:spTgt spid="226">
                                            <p:txEl>
                                              <p:pRg st="0" end="0"/>
                                            </p:txEl>
                                          </p:spTgt>
                                        </p:tgtEl>
                                      </p:cBhvr>
                                    </p:animEffect>
                                    <p:anim calcmode="lin" valueType="num">
                                      <p:cBhvr>
                                        <p:cTn id="13" dur="1000" fill="hold"/>
                                        <p:tgtEl>
                                          <p:spTgt spid="22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2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6">
                                            <p:txEl>
                                              <p:pRg st="1" end="1"/>
                                            </p:txEl>
                                          </p:spTgt>
                                        </p:tgtEl>
                                        <p:attrNameLst>
                                          <p:attrName>style.visibility</p:attrName>
                                        </p:attrNameLst>
                                      </p:cBhvr>
                                      <p:to>
                                        <p:strVal val="visible"/>
                                      </p:to>
                                    </p:set>
                                    <p:animEffect transition="in" filter="fade">
                                      <p:cBhvr>
                                        <p:cTn id="17" dur="1000"/>
                                        <p:tgtEl>
                                          <p:spTgt spid="226">
                                            <p:txEl>
                                              <p:pRg st="1" end="1"/>
                                            </p:txEl>
                                          </p:spTgt>
                                        </p:tgtEl>
                                      </p:cBhvr>
                                    </p:animEffect>
                                    <p:anim calcmode="lin" valueType="num">
                                      <p:cBhvr>
                                        <p:cTn id="18" dur="1000" fill="hold"/>
                                        <p:tgtEl>
                                          <p:spTgt spid="22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2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6">
                                            <p:txEl>
                                              <p:pRg st="2" end="2"/>
                                            </p:txEl>
                                          </p:spTgt>
                                        </p:tgtEl>
                                        <p:attrNameLst>
                                          <p:attrName>style.visibility</p:attrName>
                                        </p:attrNameLst>
                                      </p:cBhvr>
                                      <p:to>
                                        <p:strVal val="visible"/>
                                      </p:to>
                                    </p:set>
                                    <p:animEffect transition="in" filter="fade">
                                      <p:cBhvr>
                                        <p:cTn id="22" dur="1000"/>
                                        <p:tgtEl>
                                          <p:spTgt spid="226">
                                            <p:txEl>
                                              <p:pRg st="2" end="2"/>
                                            </p:txEl>
                                          </p:spTgt>
                                        </p:tgtEl>
                                      </p:cBhvr>
                                    </p:animEffect>
                                    <p:anim calcmode="lin" valueType="num">
                                      <p:cBhvr>
                                        <p:cTn id="23" dur="1000" fill="hold"/>
                                        <p:tgtEl>
                                          <p:spTgt spid="22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26">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6">
                                            <p:txEl>
                                              <p:pRg st="3" end="3"/>
                                            </p:txEl>
                                          </p:spTgt>
                                        </p:tgtEl>
                                        <p:attrNameLst>
                                          <p:attrName>style.visibility</p:attrName>
                                        </p:attrNameLst>
                                      </p:cBhvr>
                                      <p:to>
                                        <p:strVal val="visible"/>
                                      </p:to>
                                    </p:set>
                                    <p:animEffect transition="in" filter="fade">
                                      <p:cBhvr>
                                        <p:cTn id="27" dur="1000"/>
                                        <p:tgtEl>
                                          <p:spTgt spid="226">
                                            <p:txEl>
                                              <p:pRg st="3" end="3"/>
                                            </p:txEl>
                                          </p:spTgt>
                                        </p:tgtEl>
                                      </p:cBhvr>
                                    </p:animEffect>
                                    <p:anim calcmode="lin" valueType="num">
                                      <p:cBhvr>
                                        <p:cTn id="28" dur="1000" fill="hold"/>
                                        <p:tgtEl>
                                          <p:spTgt spid="22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2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5" name="Rectangle 3">
            <a:extLst>
              <a:ext uri="{FF2B5EF4-FFF2-40B4-BE49-F238E27FC236}">
                <a16:creationId xmlns:a16="http://schemas.microsoft.com/office/drawing/2014/main" id="{51BA1F07-2923-4846-9C1F-07BB2780BFBE}"/>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Google Shape;226;p20">
            <a:extLst>
              <a:ext uri="{FF2B5EF4-FFF2-40B4-BE49-F238E27FC236}">
                <a16:creationId xmlns:a16="http://schemas.microsoft.com/office/drawing/2014/main" id="{0BCA5965-CCD4-4F75-A36D-AF6B5AAFC07D}"/>
              </a:ext>
            </a:extLst>
          </p:cNvPr>
          <p:cNvSpPr txBox="1">
            <a:spLocks/>
          </p:cNvSpPr>
          <p:nvPr/>
        </p:nvSpPr>
        <p:spPr>
          <a:xfrm>
            <a:off x="789467" y="775709"/>
            <a:ext cx="7565065" cy="313129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07000"/>
              </a:lnSpc>
              <a:spcAft>
                <a:spcPts val="800"/>
              </a:spcAft>
              <a:tabLst>
                <a:tab pos="457200" algn="l"/>
              </a:tabLst>
            </a:pPr>
            <a:r>
              <a:rPr lang="en-US" sz="1500" dirty="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a:t>Calibration involves adjusting the system appropriately to ensure that the system is measuring and responding accurately. It is essential for accurate measurements and performance, which is critical for the overall success of the system. </a:t>
            </a:r>
          </a:p>
          <a:p>
            <a:pPr algn="just">
              <a:lnSpc>
                <a:spcPct val="107000"/>
              </a:lnSpc>
              <a:spcAft>
                <a:spcPts val="800"/>
              </a:spcAft>
              <a:tabLst>
                <a:tab pos="457200" algn="l"/>
              </a:tabLst>
            </a:pPr>
            <a:r>
              <a:rPr lang="en-US" sz="1500" b="1" dirty="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a:t> Motor Calibration:</a:t>
            </a:r>
            <a:r>
              <a:rPr lang="en-US" sz="1500" dirty="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a:t> This involves measuring and adjusting various motor characteristics such    as speed, torque, current, and voltage to ensure that the motor is operating at its maximum efficiency and performance.</a:t>
            </a:r>
          </a:p>
          <a:p>
            <a:pPr algn="just">
              <a:lnSpc>
                <a:spcPct val="107000"/>
              </a:lnSpc>
              <a:spcAft>
                <a:spcPts val="800"/>
              </a:spcAft>
              <a:tabLst>
                <a:tab pos="457200" algn="l"/>
              </a:tabLst>
            </a:pPr>
            <a:r>
              <a:rPr lang="en-US" sz="1500" b="1" dirty="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a:t> Sensor Calibration:</a:t>
            </a:r>
            <a:r>
              <a:rPr lang="en-US" sz="1500" dirty="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a:t> This involves adjusting the sensitivity of the sensors.</a:t>
            </a:r>
          </a:p>
          <a:p>
            <a:pPr marL="88900" algn="just">
              <a:lnSpc>
                <a:spcPct val="107000"/>
              </a:lnSpc>
              <a:spcAft>
                <a:spcPts val="800"/>
              </a:spcAft>
            </a:pPr>
            <a:r>
              <a:rPr lang="en-US" sz="1500" dirty="0">
                <a:solidFill>
                  <a:schemeClr val="tx1">
                    <a:lumMod val="50000"/>
                  </a:schemeClr>
                </a:solidFill>
                <a:latin typeface="Cambria Math" panose="02040503050406030204" pitchFamily="18" charset="0"/>
                <a:ea typeface="Cambria Math" panose="02040503050406030204" pitchFamily="18" charset="0"/>
                <a:cs typeface="Mangal" panose="02040503050203030202" pitchFamily="18" charset="0"/>
              </a:rPr>
              <a:t> </a:t>
            </a:r>
          </a:p>
          <a:p>
            <a:pPr marL="88900" algn="just">
              <a:buSzPts val="2200"/>
            </a:pPr>
            <a:endParaRPr lang="en-US" sz="1500" dirty="0">
              <a:solidFill>
                <a:schemeClr val="tx1">
                  <a:lumMod val="50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696162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867950" y="1731450"/>
            <a:ext cx="5408100" cy="1680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500" dirty="0">
                <a:solidFill>
                  <a:schemeClr val="tx1">
                    <a:lumMod val="50000"/>
                  </a:schemeClr>
                </a:solidFill>
              </a:rPr>
              <a:t>WORKING</a:t>
            </a:r>
            <a:endParaRPr sz="7500" dirty="0">
              <a:solidFill>
                <a:schemeClr val="tx1">
                  <a:lumMod val="50000"/>
                </a:schemeClr>
              </a:solidFill>
            </a:endParaRPr>
          </a:p>
        </p:txBody>
      </p:sp>
    </p:spTree>
    <p:extLst>
      <p:ext uri="{BB962C8B-B14F-4D97-AF65-F5344CB8AC3E}">
        <p14:creationId xmlns:p14="http://schemas.microsoft.com/office/powerpoint/2010/main" val="3622410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anim calcmode="lin" valueType="num">
                                      <p:cBhvr>
                                        <p:cTn id="8" dur="1000" fill="hold"/>
                                        <p:tgtEl>
                                          <p:spTgt spid="183"/>
                                        </p:tgtEl>
                                        <p:attrNameLst>
                                          <p:attrName>ppt_x</p:attrName>
                                        </p:attrNameLst>
                                      </p:cBhvr>
                                      <p:tavLst>
                                        <p:tav tm="0">
                                          <p:val>
                                            <p:strVal val="#ppt_x"/>
                                          </p:val>
                                        </p:tav>
                                        <p:tav tm="100000">
                                          <p:val>
                                            <p:strVal val="#ppt_x"/>
                                          </p:val>
                                        </p:tav>
                                      </p:tavLst>
                                    </p:anim>
                                    <p:anim calcmode="lin" valueType="num">
                                      <p:cBhvr>
                                        <p:cTn id="9"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7"/>
          <p:cNvSpPr txBox="1">
            <a:spLocks noGrp="1"/>
          </p:cNvSpPr>
          <p:nvPr>
            <p:ph type="title"/>
          </p:nvPr>
        </p:nvSpPr>
        <p:spPr>
          <a:xfrm>
            <a:off x="2743200" y="666750"/>
            <a:ext cx="44958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tx1">
                    <a:lumMod val="50000"/>
                  </a:schemeClr>
                </a:solidFill>
              </a:rPr>
              <a:t>MEET THE MEMBERS OF GROUP 6</a:t>
            </a:r>
            <a:endParaRPr dirty="0">
              <a:solidFill>
                <a:schemeClr val="tx1">
                  <a:lumMod val="50000"/>
                </a:schemeClr>
              </a:solidFill>
            </a:endParaRPr>
          </a:p>
        </p:txBody>
      </p:sp>
      <p:sp>
        <p:nvSpPr>
          <p:cNvPr id="610" name="Google Shape;610;p4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2" name="Google Shape;612;p47">
            <a:extLst>
              <a:ext uri="{FF2B5EF4-FFF2-40B4-BE49-F238E27FC236}">
                <a16:creationId xmlns:a16="http://schemas.microsoft.com/office/drawing/2014/main" id="{9DCF4B34-2E06-4F95-A46B-51B5A86E328A}"/>
              </a:ext>
            </a:extLst>
          </p:cNvPr>
          <p:cNvSpPr txBox="1"/>
          <p:nvPr/>
        </p:nvSpPr>
        <p:spPr>
          <a:xfrm>
            <a:off x="1783732" y="3334831"/>
            <a:ext cx="1463128"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100" b="1" dirty="0">
                <a:solidFill>
                  <a:schemeClr val="dk1"/>
                </a:solidFill>
                <a:latin typeface="Amatic SC" panose="00000500000000000000" pitchFamily="2" charset="-79"/>
                <a:ea typeface="Nunito"/>
                <a:cs typeface="Amatic SC" panose="00000500000000000000" pitchFamily="2" charset="-79"/>
                <a:sym typeface="Nunito"/>
              </a:rPr>
              <a:t>PRANAV GAJENDRA</a:t>
            </a:r>
            <a:br>
              <a:rPr lang="en" sz="2100" dirty="0">
                <a:latin typeface="Amatic SC" panose="00000500000000000000" pitchFamily="2" charset="-79"/>
                <a:ea typeface="Nunito"/>
                <a:cs typeface="Amatic SC" panose="00000500000000000000" pitchFamily="2" charset="-79"/>
                <a:sym typeface="Nunito"/>
              </a:rPr>
            </a:br>
            <a:r>
              <a:rPr lang="en-US" sz="2100" dirty="0">
                <a:solidFill>
                  <a:schemeClr val="dk2"/>
                </a:solidFill>
                <a:latin typeface="Amatic SC" panose="00000500000000000000" pitchFamily="2" charset="-79"/>
                <a:ea typeface="Nunito"/>
                <a:cs typeface="Amatic SC" panose="00000500000000000000" pitchFamily="2" charset="-79"/>
                <a:sym typeface="Nunito"/>
              </a:rPr>
              <a:t>(111122087)</a:t>
            </a:r>
          </a:p>
          <a:p>
            <a:pPr marL="0" lvl="0" indent="0" algn="ctr" rtl="0">
              <a:spcBef>
                <a:spcPts val="0"/>
              </a:spcBef>
              <a:spcAft>
                <a:spcPts val="0"/>
              </a:spcAft>
              <a:buNone/>
            </a:pPr>
            <a:endParaRPr sz="2100" dirty="0">
              <a:latin typeface="Nunito"/>
              <a:ea typeface="Nunito"/>
              <a:cs typeface="Nunito"/>
              <a:sym typeface="Nunito"/>
            </a:endParaRPr>
          </a:p>
          <a:p>
            <a:pPr marL="0" lvl="0" indent="0" algn="ctr" rtl="0">
              <a:spcBef>
                <a:spcPts val="400"/>
              </a:spcBef>
              <a:spcAft>
                <a:spcPts val="400"/>
              </a:spcAft>
              <a:buNone/>
            </a:pPr>
            <a:endParaRPr sz="2100" dirty="0">
              <a:latin typeface="Nunito"/>
              <a:ea typeface="Nunito"/>
              <a:cs typeface="Nunito"/>
              <a:sym typeface="Nunito"/>
            </a:endParaRPr>
          </a:p>
        </p:txBody>
      </p:sp>
      <p:pic>
        <p:nvPicPr>
          <p:cNvPr id="16" name="Picture 15" descr="A person with glasses and afro hair&#10;&#10;Description automatically generated with low confidence">
            <a:extLst>
              <a:ext uri="{FF2B5EF4-FFF2-40B4-BE49-F238E27FC236}">
                <a16:creationId xmlns:a16="http://schemas.microsoft.com/office/drawing/2014/main" id="{FB89402B-62D5-41BF-AC74-CCDF68A6CA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1697752"/>
            <a:ext cx="1559798" cy="1559798"/>
          </a:xfrm>
          <a:prstGeom prst="rect">
            <a:avLst/>
          </a:prstGeom>
        </p:spPr>
      </p:pic>
      <p:pic>
        <p:nvPicPr>
          <p:cNvPr id="18" name="Picture 17" descr="A person with a string of lights around his neck&#10;&#10;Description automatically generated with medium confidence">
            <a:extLst>
              <a:ext uri="{FF2B5EF4-FFF2-40B4-BE49-F238E27FC236}">
                <a16:creationId xmlns:a16="http://schemas.microsoft.com/office/drawing/2014/main" id="{F94383A2-4EB5-45B7-9DFD-59E99B4F5A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3800" y="1697752"/>
            <a:ext cx="1559798" cy="1559798"/>
          </a:xfrm>
          <a:prstGeom prst="rect">
            <a:avLst/>
          </a:prstGeom>
        </p:spPr>
      </p:pic>
      <p:sp>
        <p:nvSpPr>
          <p:cNvPr id="20" name="Google Shape;612;p47">
            <a:extLst>
              <a:ext uri="{FF2B5EF4-FFF2-40B4-BE49-F238E27FC236}">
                <a16:creationId xmlns:a16="http://schemas.microsoft.com/office/drawing/2014/main" id="{0C63FAC4-8FA6-41A0-B19A-CC5F3F00B888}"/>
              </a:ext>
            </a:extLst>
          </p:cNvPr>
          <p:cNvSpPr txBox="1"/>
          <p:nvPr/>
        </p:nvSpPr>
        <p:spPr>
          <a:xfrm>
            <a:off x="3794672" y="3361650"/>
            <a:ext cx="1463128"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100" b="1" dirty="0">
                <a:solidFill>
                  <a:schemeClr val="dk1"/>
                </a:solidFill>
                <a:latin typeface="Amatic SC" panose="00000500000000000000" pitchFamily="2" charset="-79"/>
                <a:ea typeface="Nunito"/>
                <a:cs typeface="Amatic SC" panose="00000500000000000000" pitchFamily="2" charset="-79"/>
                <a:sym typeface="Nunito"/>
              </a:rPr>
              <a:t>SREE RAM PM</a:t>
            </a:r>
            <a:br>
              <a:rPr lang="en" sz="2100" dirty="0">
                <a:latin typeface="Amatic SC" panose="00000500000000000000" pitchFamily="2" charset="-79"/>
                <a:ea typeface="Nunito"/>
                <a:cs typeface="Amatic SC" panose="00000500000000000000" pitchFamily="2" charset="-79"/>
                <a:sym typeface="Nunito"/>
              </a:rPr>
            </a:br>
            <a:r>
              <a:rPr lang="en-US" sz="2100" dirty="0">
                <a:solidFill>
                  <a:schemeClr val="dk2"/>
                </a:solidFill>
                <a:latin typeface="Amatic SC" panose="00000500000000000000" pitchFamily="2" charset="-79"/>
                <a:ea typeface="Nunito"/>
                <a:cs typeface="Amatic SC" panose="00000500000000000000" pitchFamily="2" charset="-79"/>
                <a:sym typeface="Nunito"/>
              </a:rPr>
              <a:t>(111122121)</a:t>
            </a:r>
          </a:p>
          <a:p>
            <a:pPr marL="0" lvl="0" indent="0" algn="ctr" rtl="0">
              <a:spcBef>
                <a:spcPts val="0"/>
              </a:spcBef>
              <a:spcAft>
                <a:spcPts val="0"/>
              </a:spcAft>
              <a:buNone/>
            </a:pPr>
            <a:endParaRPr sz="2100" dirty="0">
              <a:latin typeface="Nunito"/>
              <a:ea typeface="Nunito"/>
              <a:cs typeface="Nunito"/>
              <a:sym typeface="Nunito"/>
            </a:endParaRPr>
          </a:p>
          <a:p>
            <a:pPr marL="0" lvl="0" indent="0" algn="ctr" rtl="0">
              <a:spcBef>
                <a:spcPts val="400"/>
              </a:spcBef>
              <a:spcAft>
                <a:spcPts val="400"/>
              </a:spcAft>
              <a:buNone/>
            </a:pPr>
            <a:endParaRPr sz="2100" dirty="0">
              <a:latin typeface="Nunito"/>
              <a:ea typeface="Nunito"/>
              <a:cs typeface="Nunito"/>
              <a:sym typeface="Nunito"/>
            </a:endParaRPr>
          </a:p>
        </p:txBody>
      </p:sp>
      <p:sp>
        <p:nvSpPr>
          <p:cNvPr id="21" name="Google Shape;612;p47">
            <a:extLst>
              <a:ext uri="{FF2B5EF4-FFF2-40B4-BE49-F238E27FC236}">
                <a16:creationId xmlns:a16="http://schemas.microsoft.com/office/drawing/2014/main" id="{C404AE61-86C5-458A-BB8E-C6B853F9366D}"/>
              </a:ext>
            </a:extLst>
          </p:cNvPr>
          <p:cNvSpPr txBox="1"/>
          <p:nvPr/>
        </p:nvSpPr>
        <p:spPr>
          <a:xfrm>
            <a:off x="5852072" y="3333750"/>
            <a:ext cx="1463128"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100" b="1" dirty="0">
                <a:solidFill>
                  <a:schemeClr val="dk1"/>
                </a:solidFill>
                <a:latin typeface="Amatic SC" panose="00000500000000000000" pitchFamily="2" charset="-79"/>
                <a:ea typeface="Nunito"/>
                <a:cs typeface="Amatic SC" panose="00000500000000000000" pitchFamily="2" charset="-79"/>
                <a:sym typeface="Nunito"/>
              </a:rPr>
              <a:t>SRIVISHNU</a:t>
            </a:r>
            <a:br>
              <a:rPr lang="en" sz="2100" dirty="0">
                <a:latin typeface="Amatic SC" panose="00000500000000000000" pitchFamily="2" charset="-79"/>
                <a:ea typeface="Nunito"/>
                <a:cs typeface="Amatic SC" panose="00000500000000000000" pitchFamily="2" charset="-79"/>
                <a:sym typeface="Nunito"/>
              </a:rPr>
            </a:br>
            <a:r>
              <a:rPr lang="en-US" sz="2100" dirty="0">
                <a:solidFill>
                  <a:schemeClr val="dk2"/>
                </a:solidFill>
                <a:latin typeface="Amatic SC" panose="00000500000000000000" pitchFamily="2" charset="-79"/>
                <a:ea typeface="Nunito"/>
                <a:cs typeface="Amatic SC" panose="00000500000000000000" pitchFamily="2" charset="-79"/>
                <a:sym typeface="Nunito"/>
              </a:rPr>
              <a:t>(111122125)</a:t>
            </a:r>
          </a:p>
          <a:p>
            <a:pPr marL="0" lvl="0" indent="0" algn="ctr" rtl="0">
              <a:spcBef>
                <a:spcPts val="0"/>
              </a:spcBef>
              <a:spcAft>
                <a:spcPts val="0"/>
              </a:spcAft>
              <a:buNone/>
            </a:pPr>
            <a:endParaRPr sz="2100" dirty="0">
              <a:latin typeface="Nunito"/>
              <a:ea typeface="Nunito"/>
              <a:cs typeface="Nunito"/>
              <a:sym typeface="Nunito"/>
            </a:endParaRPr>
          </a:p>
          <a:p>
            <a:pPr marL="0" lvl="0" indent="0" algn="ctr" rtl="0">
              <a:spcBef>
                <a:spcPts val="400"/>
              </a:spcBef>
              <a:spcAft>
                <a:spcPts val="400"/>
              </a:spcAft>
              <a:buNone/>
            </a:pPr>
            <a:endParaRPr sz="2100" dirty="0">
              <a:latin typeface="Nunito"/>
              <a:ea typeface="Nunito"/>
              <a:cs typeface="Nunito"/>
              <a:sym typeface="Nunito"/>
            </a:endParaRPr>
          </a:p>
        </p:txBody>
      </p:sp>
      <p:pic>
        <p:nvPicPr>
          <p:cNvPr id="22" name="Picture 21" descr="A person wearing sunglasses and a yellow shirt&#10;&#10;Description automatically generated with medium confidence">
            <a:extLst>
              <a:ext uri="{FF2B5EF4-FFF2-40B4-BE49-F238E27FC236}">
                <a16:creationId xmlns:a16="http://schemas.microsoft.com/office/drawing/2014/main" id="{C554DB1C-B737-43E3-A9F7-473AB5804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062" y="1697752"/>
            <a:ext cx="1559798" cy="1559798"/>
          </a:xfrm>
          <a:prstGeom prst="rect">
            <a:avLst/>
          </a:prstGeom>
        </p:spPr>
      </p:pic>
    </p:spTree>
    <p:extLst>
      <p:ext uri="{BB962C8B-B14F-4D97-AF65-F5344CB8AC3E}">
        <p14:creationId xmlns:p14="http://schemas.microsoft.com/office/powerpoint/2010/main" val="3498456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1000"/>
                                        <p:tgtEl>
                                          <p:spTgt spid="609"/>
                                        </p:tgtEl>
                                      </p:cBhvr>
                                    </p:animEffect>
                                    <p:anim calcmode="lin" valueType="num">
                                      <p:cBhvr>
                                        <p:cTn id="8" dur="1000" fill="hold"/>
                                        <p:tgtEl>
                                          <p:spTgt spid="609"/>
                                        </p:tgtEl>
                                        <p:attrNameLst>
                                          <p:attrName>ppt_x</p:attrName>
                                        </p:attrNameLst>
                                      </p:cBhvr>
                                      <p:tavLst>
                                        <p:tav tm="0">
                                          <p:val>
                                            <p:strVal val="#ppt_x"/>
                                          </p:val>
                                        </p:tav>
                                        <p:tav tm="100000">
                                          <p:val>
                                            <p:strVal val="#ppt_x"/>
                                          </p:val>
                                        </p:tav>
                                      </p:tavLst>
                                    </p:anim>
                                    <p:anim calcmode="lin" valueType="num">
                                      <p:cBhvr>
                                        <p:cTn id="9" dur="1000" fill="hold"/>
                                        <p:tgtEl>
                                          <p:spTgt spid="6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p:bldP spid="12" grpId="0"/>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053495" y="662335"/>
            <a:ext cx="6426300" cy="396300"/>
          </a:xfrm>
          <a:prstGeom prst="rect">
            <a:avLst/>
          </a:prstGeom>
        </p:spPr>
        <p:txBody>
          <a:bodyPr spcFirstLastPara="1" wrap="square" lIns="0" tIns="0" rIns="0" bIns="0" anchor="ctr" anchorCtr="0">
            <a:noAutofit/>
          </a:bodyPr>
          <a:lstStyle/>
          <a:p>
            <a:pPr algn="ctr"/>
            <a:r>
              <a:rPr lang="en-GB" sz="3700" b="1" dirty="0">
                <a:latin typeface="Amatic SC" panose="00000500000000000000" pitchFamily="2" charset="-79"/>
                <a:ea typeface="Cambria Math" pitchFamily="18" charset="0"/>
                <a:cs typeface="Amatic SC" panose="00000500000000000000" pitchFamily="2" charset="-79"/>
              </a:rPr>
              <a:t>WORKING PRINCIPLE OF A SOLAR TRACKER </a:t>
            </a:r>
            <a:endParaRPr lang="en-US" sz="3700" b="1" dirty="0">
              <a:latin typeface="Amatic SC" panose="00000500000000000000" pitchFamily="2" charset="-79"/>
              <a:ea typeface="Cambria Math" pitchFamily="18" charset="0"/>
              <a:cs typeface="Amatic SC" panose="00000500000000000000" pitchFamily="2" charset="-79"/>
            </a:endParaRPr>
          </a:p>
        </p:txBody>
      </p:sp>
      <p:sp>
        <p:nvSpPr>
          <p:cNvPr id="190" name="Google Shape;190;p16"/>
          <p:cNvSpPr txBox="1">
            <a:spLocks noGrp="1"/>
          </p:cNvSpPr>
          <p:nvPr>
            <p:ph type="body" idx="1"/>
          </p:nvPr>
        </p:nvSpPr>
        <p:spPr>
          <a:xfrm>
            <a:off x="579474" y="1198006"/>
            <a:ext cx="7985051" cy="3795670"/>
          </a:xfrm>
          <a:prstGeom prst="rect">
            <a:avLst/>
          </a:prstGeom>
        </p:spPr>
        <p:txBody>
          <a:bodyPr spcFirstLastPara="1" wrap="square" lIns="0" tIns="0" rIns="0" bIns="0" anchor="t" anchorCtr="0">
            <a:noAutofit/>
          </a:bodyPr>
          <a:lstStyle/>
          <a:p>
            <a:pPr marL="101600" indent="0" algn="just">
              <a:lnSpc>
                <a:spcPct val="150000"/>
              </a:lnSpc>
              <a:buNone/>
            </a:pPr>
            <a:r>
              <a:rPr lang="en-GB" sz="1500" dirty="0">
                <a:solidFill>
                  <a:schemeClr val="tx1">
                    <a:lumMod val="50000"/>
                  </a:schemeClr>
                </a:solidFill>
                <a:latin typeface="Cambria Math" pitchFamily="18" charset="0"/>
                <a:ea typeface="Cambria Math" pitchFamily="18" charset="0"/>
              </a:rPr>
              <a:t>The principle on which the idea of solar tracking is based is known as </a:t>
            </a:r>
            <a:r>
              <a:rPr lang="en-GB" sz="1500" b="1" dirty="0">
                <a:solidFill>
                  <a:schemeClr val="tx1">
                    <a:lumMod val="50000"/>
                  </a:schemeClr>
                </a:solidFill>
                <a:latin typeface="Cambria Math" pitchFamily="18" charset="0"/>
                <a:ea typeface="Cambria Math" pitchFamily="18" charset="0"/>
              </a:rPr>
              <a:t>Maximum Power Point Tracking </a:t>
            </a:r>
            <a:r>
              <a:rPr lang="en-GB" sz="1500" dirty="0">
                <a:solidFill>
                  <a:schemeClr val="tx1">
                    <a:lumMod val="50000"/>
                  </a:schemeClr>
                </a:solidFill>
                <a:latin typeface="Cambria Math" pitchFamily="18" charset="0"/>
                <a:ea typeface="Cambria Math" pitchFamily="18" charset="0"/>
              </a:rPr>
              <a:t>(MPPT). This technique is used in solar PV systems to optimize the power output from the solar panels. The MPPT system uses a control algorithm that continuously adjusts the load impedance to obtain the maximum power output from the solar panels. </a:t>
            </a:r>
          </a:p>
          <a:p>
            <a:pPr marL="101600" indent="0" algn="just">
              <a:lnSpc>
                <a:spcPct val="150000"/>
              </a:lnSpc>
              <a:buNone/>
            </a:pPr>
            <a:endParaRPr lang="en-GB" sz="1500" dirty="0">
              <a:solidFill>
                <a:schemeClr val="tx1">
                  <a:lumMod val="50000"/>
                </a:schemeClr>
              </a:solidFill>
              <a:latin typeface="Cambria Math" pitchFamily="18" charset="0"/>
              <a:ea typeface="Cambria Math" pitchFamily="18" charset="0"/>
            </a:endParaRPr>
          </a:p>
          <a:p>
            <a:pPr marL="101600" indent="0" algn="just">
              <a:lnSpc>
                <a:spcPct val="150000"/>
              </a:lnSpc>
              <a:buNone/>
            </a:pPr>
            <a:r>
              <a:rPr lang="en-GB" sz="1500" dirty="0">
                <a:solidFill>
                  <a:schemeClr val="tx1">
                    <a:lumMod val="50000"/>
                  </a:schemeClr>
                </a:solidFill>
                <a:latin typeface="Cambria Math" pitchFamily="18" charset="0"/>
                <a:ea typeface="Cambria Math" pitchFamily="18" charset="0"/>
              </a:rPr>
              <a:t>The Maximum Power Point (MPP) is the point on the I-V curve of a solar panel where the product of current and voltage is maximum, resulting in the highest power output. In other words, it is the point at which a solar panel operates most efficiently and produces the maximum amount of power for a given amount of solar radiation. </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89397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fade">
                                      <p:cBhvr>
                                        <p:cTn id="12" dur="1000"/>
                                        <p:tgtEl>
                                          <p:spTgt spid="190">
                                            <p:txEl>
                                              <p:pRg st="0" end="0"/>
                                            </p:txEl>
                                          </p:spTgt>
                                        </p:tgtEl>
                                      </p:cBhvr>
                                    </p:animEffect>
                                    <p:anim calcmode="lin" valueType="num">
                                      <p:cBhvr>
                                        <p:cTn id="1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0">
                                            <p:txEl>
                                              <p:pRg st="2" end="2"/>
                                            </p:txEl>
                                          </p:spTgt>
                                        </p:tgtEl>
                                        <p:attrNameLst>
                                          <p:attrName>style.visibility</p:attrName>
                                        </p:attrNameLst>
                                      </p:cBhvr>
                                      <p:to>
                                        <p:strVal val="visible"/>
                                      </p:to>
                                    </p:set>
                                    <p:animEffect transition="in" filter="fade">
                                      <p:cBhvr>
                                        <p:cTn id="17" dur="1000"/>
                                        <p:tgtEl>
                                          <p:spTgt spid="190">
                                            <p:txEl>
                                              <p:pRg st="2" end="2"/>
                                            </p:txEl>
                                          </p:spTgt>
                                        </p:tgtEl>
                                      </p:cBhvr>
                                    </p:animEffect>
                                    <p:anim calcmode="lin" valueType="num">
                                      <p:cBhvr>
                                        <p:cTn id="18" dur="1000" fill="hold"/>
                                        <p:tgtEl>
                                          <p:spTgt spid="19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9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167463" y="646380"/>
            <a:ext cx="6426300" cy="396300"/>
          </a:xfrm>
          <a:prstGeom prst="rect">
            <a:avLst/>
          </a:prstGeom>
        </p:spPr>
        <p:txBody>
          <a:bodyPr spcFirstLastPara="1" wrap="square" lIns="0" tIns="0" rIns="0" bIns="0" anchor="ctr" anchorCtr="0">
            <a:noAutofit/>
          </a:bodyPr>
          <a:lstStyle/>
          <a:p>
            <a:pPr algn="ctr"/>
            <a:r>
              <a:rPr lang="en-GB" sz="3700" dirty="0">
                <a:latin typeface="Amatic SC" panose="00000500000000000000" pitchFamily="2" charset="-79"/>
                <a:ea typeface="Cambria Math" pitchFamily="18" charset="0"/>
                <a:cs typeface="Amatic SC" panose="00000500000000000000" pitchFamily="2" charset="-79"/>
              </a:rPr>
              <a:t>PARTS OF AN ACTUAL DUAL-AXIS SOLAR TRACKER</a:t>
            </a:r>
            <a:endParaRPr lang="en-US" sz="3700" b="1" dirty="0">
              <a:latin typeface="Amatic SC" panose="00000500000000000000" pitchFamily="2" charset="-79"/>
              <a:ea typeface="Cambria Math" pitchFamily="18" charset="0"/>
              <a:cs typeface="Amatic SC" panose="00000500000000000000" pitchFamily="2" charset="-79"/>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 name="Picture 4" descr="Diagram of a solar panel&#10;&#10;Description automatically generated with medium confidence">
            <a:extLst>
              <a:ext uri="{FF2B5EF4-FFF2-40B4-BE49-F238E27FC236}">
                <a16:creationId xmlns:a16="http://schemas.microsoft.com/office/drawing/2014/main" id="{22FE1E4C-0C8D-4C62-9C29-A6F00EF7E1CE}"/>
              </a:ext>
            </a:extLst>
          </p:cNvPr>
          <p:cNvPicPr>
            <a:picLocks noChangeAspect="1"/>
          </p:cNvPicPr>
          <p:nvPr/>
        </p:nvPicPr>
        <p:blipFill>
          <a:blip r:embed="rId3"/>
          <a:stretch>
            <a:fillRect/>
          </a:stretch>
        </p:blipFill>
        <p:spPr>
          <a:xfrm>
            <a:off x="2923961" y="1270752"/>
            <a:ext cx="3593805" cy="3342238"/>
          </a:xfrm>
          <a:prstGeom prst="rect">
            <a:avLst/>
          </a:prstGeom>
        </p:spPr>
      </p:pic>
    </p:spTree>
    <p:extLst>
      <p:ext uri="{BB962C8B-B14F-4D97-AF65-F5344CB8AC3E}">
        <p14:creationId xmlns:p14="http://schemas.microsoft.com/office/powerpoint/2010/main" val="937754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358850" y="667645"/>
            <a:ext cx="6426300" cy="396300"/>
          </a:xfrm>
          <a:prstGeom prst="rect">
            <a:avLst/>
          </a:prstGeom>
        </p:spPr>
        <p:txBody>
          <a:bodyPr spcFirstLastPara="1" wrap="square" lIns="0" tIns="0" rIns="0" bIns="0" anchor="ctr" anchorCtr="0">
            <a:noAutofit/>
          </a:bodyPr>
          <a:lstStyle/>
          <a:p>
            <a:pPr algn="ctr"/>
            <a:r>
              <a:rPr lang="en-GB" sz="3700" dirty="0">
                <a:latin typeface="Amatic SC" panose="00000500000000000000" pitchFamily="2" charset="-79"/>
                <a:ea typeface="Cambria Math" pitchFamily="18" charset="0"/>
                <a:cs typeface="Amatic SC" panose="00000500000000000000" pitchFamily="2" charset="-79"/>
              </a:rPr>
              <a:t>SCHEMATIC BLOCK DIAGRAM</a:t>
            </a:r>
            <a:endParaRPr lang="en-US" sz="3700" b="1" dirty="0">
              <a:latin typeface="Amatic SC" panose="00000500000000000000" pitchFamily="2" charset="-79"/>
              <a:ea typeface="Cambria Math" pitchFamily="18" charset="0"/>
              <a:cs typeface="Amatic SC" panose="00000500000000000000" pitchFamily="2" charset="-79"/>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 name="Picture 5" descr="A picture containing diagram, text, plan, technical drawing&#10;&#10;Description automatically generated">
            <a:extLst>
              <a:ext uri="{FF2B5EF4-FFF2-40B4-BE49-F238E27FC236}">
                <a16:creationId xmlns:a16="http://schemas.microsoft.com/office/drawing/2014/main" id="{06059EA4-53F3-4ADF-A179-D7E667C7836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18131" y="1275407"/>
            <a:ext cx="5907737" cy="3284656"/>
          </a:xfrm>
          <a:prstGeom prst="rect">
            <a:avLst/>
          </a:prstGeom>
          <a:noFill/>
          <a:ln>
            <a:noFill/>
          </a:ln>
        </p:spPr>
      </p:pic>
    </p:spTree>
    <p:extLst>
      <p:ext uri="{BB962C8B-B14F-4D97-AF65-F5344CB8AC3E}">
        <p14:creationId xmlns:p14="http://schemas.microsoft.com/office/powerpoint/2010/main" val="972959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188728" y="672967"/>
            <a:ext cx="6426300" cy="396300"/>
          </a:xfrm>
          <a:prstGeom prst="rect">
            <a:avLst/>
          </a:prstGeom>
        </p:spPr>
        <p:txBody>
          <a:bodyPr spcFirstLastPara="1" wrap="square" lIns="0" tIns="0" rIns="0" bIns="0" anchor="ctr" anchorCtr="0">
            <a:noAutofit/>
          </a:bodyPr>
          <a:lstStyle/>
          <a:p>
            <a:pPr algn="ctr"/>
            <a:r>
              <a:rPr lang="en-GB" sz="3700" b="1" dirty="0">
                <a:latin typeface="Amatic SC" panose="00000500000000000000" pitchFamily="2" charset="-79"/>
                <a:ea typeface="Cambria Math" pitchFamily="18" charset="0"/>
                <a:cs typeface="Amatic SC" panose="00000500000000000000" pitchFamily="2" charset="-79"/>
              </a:rPr>
              <a:t>OPERATING MECHANISM OF SOLAR TRACKER</a:t>
            </a:r>
            <a:endParaRPr lang="en-US" sz="3700" b="1" dirty="0">
              <a:latin typeface="Amatic SC" panose="00000500000000000000" pitchFamily="2" charset="-79"/>
              <a:ea typeface="Cambria Math" pitchFamily="18" charset="0"/>
              <a:cs typeface="Amatic SC" panose="00000500000000000000" pitchFamily="2" charset="-79"/>
            </a:endParaRPr>
          </a:p>
        </p:txBody>
      </p:sp>
      <p:sp>
        <p:nvSpPr>
          <p:cNvPr id="190" name="Google Shape;190;p16"/>
          <p:cNvSpPr txBox="1">
            <a:spLocks noGrp="1"/>
          </p:cNvSpPr>
          <p:nvPr>
            <p:ph type="body" idx="1"/>
          </p:nvPr>
        </p:nvSpPr>
        <p:spPr>
          <a:xfrm>
            <a:off x="733706" y="1164817"/>
            <a:ext cx="7660036" cy="3795670"/>
          </a:xfrm>
          <a:prstGeom prst="rect">
            <a:avLst/>
          </a:prstGeom>
        </p:spPr>
        <p:txBody>
          <a:bodyPr spcFirstLastPara="1" wrap="square" lIns="0" tIns="0" rIns="0" bIns="0" anchor="t" anchorCtr="0">
            <a:noAutofit/>
          </a:bodyPr>
          <a:lstStyle/>
          <a:p>
            <a:pPr marL="101600" indent="0" algn="just">
              <a:lnSpc>
                <a:spcPct val="150000"/>
              </a:lnSpc>
              <a:buNone/>
            </a:pPr>
            <a:r>
              <a:rPr lang="en-GB" sz="1500" dirty="0">
                <a:solidFill>
                  <a:schemeClr val="tx1">
                    <a:lumMod val="50000"/>
                  </a:schemeClr>
                </a:solidFill>
                <a:latin typeface="Cambria Math" pitchFamily="18" charset="0"/>
                <a:ea typeface="Cambria Math" pitchFamily="18" charset="0"/>
              </a:rPr>
              <a:t>The solar radiation is incident on the solar cell which is detected by the four LDRs. The resistance of LDR decreases as the intensity of light increases, and this change in resistance can be used to measure the intensity of light. Resistors varying from 1-10 k</a:t>
            </a:r>
            <a:r>
              <a:rPr lang="el-GR" sz="1500" dirty="0">
                <a:solidFill>
                  <a:schemeClr val="tx1">
                    <a:lumMod val="50000"/>
                  </a:schemeClr>
                </a:solidFill>
                <a:latin typeface="Cambria Math" panose="02040503050406030204" pitchFamily="18" charset="0"/>
                <a:ea typeface="Cambria Math" panose="02040503050406030204" pitchFamily="18" charset="0"/>
                <a:cs typeface="Arial" panose="020B0604020202020204" pitchFamily="34" charset="0"/>
              </a:rPr>
              <a:t>Ω</a:t>
            </a:r>
            <a:r>
              <a:rPr lang="en-GB" sz="1500" dirty="0">
                <a:solidFill>
                  <a:schemeClr val="tx1">
                    <a:lumMod val="50000"/>
                  </a:schemeClr>
                </a:solidFill>
                <a:latin typeface="Cambria Math" pitchFamily="18" charset="0"/>
                <a:ea typeface="Cambria Math" pitchFamily="18" charset="0"/>
              </a:rPr>
              <a:t> is used to limit the current flowing through the LDR, which helps to ensures stable output voltage of the circuit. The data from the LDR is sent to the MCU as analog signals and it then converts it into digital signals which is processed by the Arduino program. This relays the information to actuate the movement of two servo motors (along two axes) which continuously adjusts the orientation of the solar panel accordingly as the sun moves across the sky. This maximizes the amount of solar radiation that is incident on the solar panel thereby improving its efficiency. </a:t>
            </a:r>
            <a:endParaRPr lang="en-US" sz="1500" dirty="0">
              <a:solidFill>
                <a:schemeClr val="tx1">
                  <a:lumMod val="50000"/>
                </a:schemeClr>
              </a:solidFill>
              <a:latin typeface="Cambria Math" pitchFamily="18" charset="0"/>
              <a:ea typeface="Cambria Math" pitchFamily="18" charset="0"/>
              <a:cs typeface="Times New Roman" pitchFamily="18"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57675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fade">
                                      <p:cBhvr>
                                        <p:cTn id="12" dur="1000"/>
                                        <p:tgtEl>
                                          <p:spTgt spid="190">
                                            <p:txEl>
                                              <p:pRg st="0" end="0"/>
                                            </p:txEl>
                                          </p:spTgt>
                                        </p:tgtEl>
                                      </p:cBhvr>
                                    </p:animEffect>
                                    <p:anim calcmode="lin" valueType="num">
                                      <p:cBhvr>
                                        <p:cTn id="1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188728" y="672967"/>
            <a:ext cx="6426300" cy="396300"/>
          </a:xfrm>
          <a:prstGeom prst="rect">
            <a:avLst/>
          </a:prstGeom>
        </p:spPr>
        <p:txBody>
          <a:bodyPr spcFirstLastPara="1" wrap="square" lIns="0" tIns="0" rIns="0" bIns="0" anchor="ctr" anchorCtr="0">
            <a:noAutofit/>
          </a:bodyPr>
          <a:lstStyle/>
          <a:p>
            <a:pPr algn="ctr"/>
            <a:r>
              <a:rPr lang="en-GB" sz="3700" b="1" dirty="0">
                <a:latin typeface="Amatic SC" panose="00000500000000000000" pitchFamily="2" charset="-79"/>
                <a:ea typeface="Cambria Math" pitchFamily="18" charset="0"/>
                <a:cs typeface="Amatic SC" panose="00000500000000000000" pitchFamily="2" charset="-79"/>
              </a:rPr>
              <a:t>OPERATING MECHANISM OF weather monitor</a:t>
            </a:r>
            <a:endParaRPr lang="en-US" sz="3700" b="1" dirty="0">
              <a:latin typeface="Amatic SC" panose="00000500000000000000" pitchFamily="2" charset="-79"/>
              <a:ea typeface="Cambria Math" pitchFamily="18" charset="0"/>
              <a:cs typeface="Amatic SC" panose="00000500000000000000" pitchFamily="2" charset="-79"/>
            </a:endParaRPr>
          </a:p>
        </p:txBody>
      </p:sp>
      <p:sp>
        <p:nvSpPr>
          <p:cNvPr id="190" name="Google Shape;190;p16"/>
          <p:cNvSpPr txBox="1">
            <a:spLocks noGrp="1"/>
          </p:cNvSpPr>
          <p:nvPr>
            <p:ph type="body" idx="1"/>
          </p:nvPr>
        </p:nvSpPr>
        <p:spPr>
          <a:xfrm>
            <a:off x="744339" y="1264326"/>
            <a:ext cx="7660036" cy="2939350"/>
          </a:xfrm>
          <a:prstGeom prst="rect">
            <a:avLst/>
          </a:prstGeom>
        </p:spPr>
        <p:txBody>
          <a:bodyPr spcFirstLastPara="1" wrap="square" lIns="0" tIns="0" rIns="0" bIns="0" anchor="t" anchorCtr="0">
            <a:noAutofit/>
          </a:bodyPr>
          <a:lstStyle/>
          <a:p>
            <a:pPr marL="101600" indent="0" algn="just">
              <a:lnSpc>
                <a:spcPct val="150000"/>
              </a:lnSpc>
              <a:buNone/>
            </a:pPr>
            <a:r>
              <a:rPr lang="en-GB" sz="1500" dirty="0">
                <a:solidFill>
                  <a:schemeClr val="tx1">
                    <a:lumMod val="50000"/>
                  </a:schemeClr>
                </a:solidFill>
                <a:latin typeface="Cambria Math" pitchFamily="18" charset="0"/>
                <a:ea typeface="Cambria Math" pitchFamily="18" charset="0"/>
              </a:rPr>
              <a:t>The DHT11 (Digital Humidity and Temperature Sensing v. 11) sensor measures the temperature (in C) and humidity (in %), while the rainfall sensor measures the precipitation levels (in mm). Both sensors are connected to the Arduino using the I2C (Inter-integrated circuit) module. The I2C protocol is used to communicate between the Arduino and the sensors. The MCU then reads the data from the sensors and displays the output on an LCD screen. The collected data is processed by the MCU via an Arduino algorithm, and then visualized using tools such as Matplotlib (a plotting library for the Python programming language). </a:t>
            </a:r>
            <a:endParaRPr lang="en-US" sz="1500" dirty="0">
              <a:solidFill>
                <a:schemeClr val="tx1">
                  <a:lumMod val="50000"/>
                </a:schemeClr>
              </a:solidFill>
              <a:latin typeface="Cambria Math" pitchFamily="18" charset="0"/>
              <a:ea typeface="Cambria Math" pitchFamily="18"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0180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fade">
                                      <p:cBhvr>
                                        <p:cTn id="12" dur="1000"/>
                                        <p:tgtEl>
                                          <p:spTgt spid="190">
                                            <p:txEl>
                                              <p:pRg st="0" end="0"/>
                                            </p:txEl>
                                          </p:spTgt>
                                        </p:tgtEl>
                                      </p:cBhvr>
                                    </p:animEffect>
                                    <p:anim calcmode="lin" valueType="num">
                                      <p:cBhvr>
                                        <p:cTn id="1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1773450" y="2044571"/>
            <a:ext cx="5597100"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WORKING OF SENSORS</a:t>
            </a:r>
            <a:endParaRPr dirty="0"/>
          </a:p>
        </p:txBody>
      </p:sp>
      <p:sp>
        <p:nvSpPr>
          <p:cNvPr id="5" name="Google Shape;756;p51">
            <a:extLst>
              <a:ext uri="{FF2B5EF4-FFF2-40B4-BE49-F238E27FC236}">
                <a16:creationId xmlns:a16="http://schemas.microsoft.com/office/drawing/2014/main" id="{37C50C91-96F3-4B51-BA37-AA0FB816D9BF}"/>
              </a:ext>
            </a:extLst>
          </p:cNvPr>
          <p:cNvSpPr/>
          <p:nvPr/>
        </p:nvSpPr>
        <p:spPr>
          <a:xfrm>
            <a:off x="860612" y="616176"/>
            <a:ext cx="1194218" cy="125478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018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315811" y="689052"/>
            <a:ext cx="6426300" cy="396300"/>
          </a:xfrm>
          <a:prstGeom prst="rect">
            <a:avLst/>
          </a:prstGeom>
        </p:spPr>
        <p:txBody>
          <a:bodyPr spcFirstLastPara="1" wrap="square" lIns="0" tIns="0" rIns="0" bIns="0" anchor="ctr" anchorCtr="0">
            <a:noAutofit/>
          </a:bodyPr>
          <a:lstStyle/>
          <a:p>
            <a:pPr algn="ctr"/>
            <a:r>
              <a:rPr lang="en-GB" sz="3700" b="1" dirty="0">
                <a:latin typeface="Amatic SC" panose="00000500000000000000" pitchFamily="2" charset="-79"/>
                <a:ea typeface="Cambria Math" pitchFamily="18" charset="0"/>
                <a:cs typeface="Amatic SC" panose="00000500000000000000" pitchFamily="2" charset="-79"/>
              </a:rPr>
              <a:t>LDR</a:t>
            </a:r>
            <a:endParaRPr lang="en-US" sz="3700" b="1" dirty="0">
              <a:latin typeface="Amatic SC" panose="00000500000000000000" pitchFamily="2" charset="-79"/>
              <a:ea typeface="Cambria Math" pitchFamily="18" charset="0"/>
              <a:cs typeface="Amatic SC" panose="00000500000000000000" pitchFamily="2" charset="-79"/>
            </a:endParaRPr>
          </a:p>
        </p:txBody>
      </p:sp>
      <p:sp>
        <p:nvSpPr>
          <p:cNvPr id="190" name="Google Shape;190;p16"/>
          <p:cNvSpPr txBox="1">
            <a:spLocks noGrp="1"/>
          </p:cNvSpPr>
          <p:nvPr>
            <p:ph type="body" idx="1"/>
          </p:nvPr>
        </p:nvSpPr>
        <p:spPr>
          <a:xfrm>
            <a:off x="745314" y="1102075"/>
            <a:ext cx="6655947" cy="2939350"/>
          </a:xfrm>
          <a:prstGeom prst="rect">
            <a:avLst/>
          </a:prstGeom>
        </p:spPr>
        <p:txBody>
          <a:bodyPr spcFirstLastPara="1" wrap="square" lIns="0" tIns="0" rIns="0" bIns="0" anchor="t" anchorCtr="0">
            <a:noAutofit/>
          </a:bodyPr>
          <a:lstStyle/>
          <a:p>
            <a:pPr marL="101600" indent="0" algn="just">
              <a:lnSpc>
                <a:spcPct val="150000"/>
              </a:lnSpc>
              <a:buNone/>
            </a:pPr>
            <a:r>
              <a:rPr lang="en-GB" sz="1400" dirty="0">
                <a:solidFill>
                  <a:schemeClr val="tx1">
                    <a:lumMod val="50000"/>
                  </a:schemeClr>
                </a:solidFill>
                <a:latin typeface="Cambria Math" pitchFamily="18" charset="0"/>
                <a:ea typeface="Cambria Math" pitchFamily="18" charset="0"/>
              </a:rPr>
              <a:t>The working of an LDR is based on the property of semiconductors, which is that their electrical conductivity can be changed by varying the amount of light energy that is absorbed by them. In an LDR, the semiconductor material used is typically </a:t>
            </a:r>
            <a:r>
              <a:rPr lang="en-GB" sz="1400" dirty="0" err="1">
                <a:solidFill>
                  <a:schemeClr val="tx1">
                    <a:lumMod val="50000"/>
                  </a:schemeClr>
                </a:solidFill>
                <a:latin typeface="Cambria Math" pitchFamily="18" charset="0"/>
                <a:ea typeface="Cambria Math" pitchFamily="18" charset="0"/>
              </a:rPr>
              <a:t>CdS</a:t>
            </a:r>
            <a:r>
              <a:rPr lang="en-GB" sz="1400" dirty="0">
                <a:solidFill>
                  <a:schemeClr val="tx1">
                    <a:lumMod val="50000"/>
                  </a:schemeClr>
                </a:solidFill>
                <a:latin typeface="Cambria Math" pitchFamily="18" charset="0"/>
                <a:ea typeface="Cambria Math" pitchFamily="18" charset="0"/>
              </a:rPr>
              <a:t>. </a:t>
            </a:r>
          </a:p>
          <a:p>
            <a:pPr marL="101600" indent="0" algn="just">
              <a:lnSpc>
                <a:spcPct val="150000"/>
              </a:lnSpc>
              <a:buNone/>
            </a:pPr>
            <a:r>
              <a:rPr lang="en-GB" sz="1400" dirty="0">
                <a:solidFill>
                  <a:schemeClr val="tx1">
                    <a:lumMod val="50000"/>
                  </a:schemeClr>
                </a:solidFill>
                <a:latin typeface="Cambria Math" pitchFamily="18" charset="0"/>
                <a:ea typeface="Cambria Math" pitchFamily="18" charset="0"/>
              </a:rPr>
              <a:t>When light photons strike the surface of the LDR, they transfer energy to the electrons in the semiconductor, allowing them to break free from their atoms and become mobile. This creates more electron-hole pairs, which increases the number of free charge carriers in the material, thereby reducing its resistance. </a:t>
            </a:r>
          </a:p>
          <a:p>
            <a:pPr marL="101600" indent="0" algn="just">
              <a:lnSpc>
                <a:spcPct val="150000"/>
              </a:lnSpc>
              <a:buNone/>
            </a:pPr>
            <a:r>
              <a:rPr lang="en-GB" sz="1400" dirty="0">
                <a:solidFill>
                  <a:schemeClr val="tx1">
                    <a:lumMod val="50000"/>
                  </a:schemeClr>
                </a:solidFill>
                <a:latin typeface="Cambria Math" pitchFamily="18" charset="0"/>
                <a:ea typeface="Cambria Math" pitchFamily="18" charset="0"/>
              </a:rPr>
              <a:t>When the LDR is exposed to bright light, its resistance drops to a low value, which allows more current to flow through it. Conversely, when it is in the dark or exposed to very low levels of light, its resistance increases to a high value, which reduces the amount of current that flows through it. </a:t>
            </a:r>
            <a:endParaRPr lang="en-US" sz="1400" dirty="0">
              <a:solidFill>
                <a:schemeClr val="tx1">
                  <a:lumMod val="50000"/>
                </a:schemeClr>
              </a:solidFill>
              <a:latin typeface="Cambria Math" pitchFamily="18" charset="0"/>
              <a:ea typeface="Cambria Math" pitchFamily="18"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35156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fade">
                                      <p:cBhvr>
                                        <p:cTn id="12" dur="1000"/>
                                        <p:tgtEl>
                                          <p:spTgt spid="190">
                                            <p:txEl>
                                              <p:pRg st="0" end="0"/>
                                            </p:txEl>
                                          </p:spTgt>
                                        </p:tgtEl>
                                      </p:cBhvr>
                                    </p:animEffect>
                                    <p:anim calcmode="lin" valueType="num">
                                      <p:cBhvr>
                                        <p:cTn id="1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0">
                                            <p:txEl>
                                              <p:pRg st="1" end="1"/>
                                            </p:txEl>
                                          </p:spTgt>
                                        </p:tgtEl>
                                        <p:attrNameLst>
                                          <p:attrName>style.visibility</p:attrName>
                                        </p:attrNameLst>
                                      </p:cBhvr>
                                      <p:to>
                                        <p:strVal val="visible"/>
                                      </p:to>
                                    </p:set>
                                    <p:animEffect transition="in" filter="fade">
                                      <p:cBhvr>
                                        <p:cTn id="17" dur="1000"/>
                                        <p:tgtEl>
                                          <p:spTgt spid="190">
                                            <p:txEl>
                                              <p:pRg st="1" end="1"/>
                                            </p:txEl>
                                          </p:spTgt>
                                        </p:tgtEl>
                                      </p:cBhvr>
                                    </p:animEffect>
                                    <p:anim calcmode="lin" valueType="num">
                                      <p:cBhvr>
                                        <p:cTn id="18" dur="1000" fill="hold"/>
                                        <p:tgtEl>
                                          <p:spTgt spid="19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90">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0">
                                            <p:txEl>
                                              <p:pRg st="2" end="2"/>
                                            </p:txEl>
                                          </p:spTgt>
                                        </p:tgtEl>
                                        <p:attrNameLst>
                                          <p:attrName>style.visibility</p:attrName>
                                        </p:attrNameLst>
                                      </p:cBhvr>
                                      <p:to>
                                        <p:strVal val="visible"/>
                                      </p:to>
                                    </p:set>
                                    <p:animEffect transition="in" filter="fade">
                                      <p:cBhvr>
                                        <p:cTn id="22" dur="1000"/>
                                        <p:tgtEl>
                                          <p:spTgt spid="190">
                                            <p:txEl>
                                              <p:pRg st="2" end="2"/>
                                            </p:txEl>
                                          </p:spTgt>
                                        </p:tgtEl>
                                      </p:cBhvr>
                                    </p:animEffect>
                                    <p:anim calcmode="lin" valueType="num">
                                      <p:cBhvr>
                                        <p:cTn id="23" dur="1000" fill="hold"/>
                                        <p:tgtEl>
                                          <p:spTgt spid="190">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9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315811" y="689052"/>
            <a:ext cx="6426300" cy="396300"/>
          </a:xfrm>
          <a:prstGeom prst="rect">
            <a:avLst/>
          </a:prstGeom>
        </p:spPr>
        <p:txBody>
          <a:bodyPr spcFirstLastPara="1" wrap="square" lIns="0" tIns="0" rIns="0" bIns="0" anchor="ctr" anchorCtr="0">
            <a:noAutofit/>
          </a:bodyPr>
          <a:lstStyle/>
          <a:p>
            <a:pPr algn="ctr"/>
            <a:r>
              <a:rPr lang="en-GB" sz="3700" b="1" dirty="0">
                <a:latin typeface="Amatic SC" panose="00000500000000000000" pitchFamily="2" charset="-79"/>
                <a:ea typeface="Cambria Math" pitchFamily="18" charset="0"/>
                <a:cs typeface="Amatic SC" panose="00000500000000000000" pitchFamily="2" charset="-79"/>
              </a:rPr>
              <a:t>DHT11 SENSOR &amp; RAINFALL SENSOR</a:t>
            </a:r>
            <a:endParaRPr lang="en-US" sz="3700" b="1" dirty="0">
              <a:latin typeface="Amatic SC" panose="00000500000000000000" pitchFamily="2" charset="-79"/>
              <a:ea typeface="Cambria Math" pitchFamily="18" charset="0"/>
              <a:cs typeface="Amatic SC" panose="00000500000000000000" pitchFamily="2" charset="-79"/>
            </a:endParaRPr>
          </a:p>
        </p:txBody>
      </p:sp>
      <p:sp>
        <p:nvSpPr>
          <p:cNvPr id="190" name="Google Shape;190;p16"/>
          <p:cNvSpPr txBox="1">
            <a:spLocks noGrp="1"/>
          </p:cNvSpPr>
          <p:nvPr>
            <p:ph type="body" idx="1"/>
          </p:nvPr>
        </p:nvSpPr>
        <p:spPr>
          <a:xfrm>
            <a:off x="462579" y="1231494"/>
            <a:ext cx="4332294" cy="2222038"/>
          </a:xfrm>
          <a:prstGeom prst="rect">
            <a:avLst/>
          </a:prstGeom>
        </p:spPr>
        <p:txBody>
          <a:bodyPr spcFirstLastPara="1" wrap="square" lIns="0" tIns="0" rIns="0" bIns="0" anchor="t" anchorCtr="0">
            <a:noAutofit/>
          </a:bodyPr>
          <a:lstStyle/>
          <a:p>
            <a:pPr marL="101600" indent="0" algn="just">
              <a:lnSpc>
                <a:spcPct val="150000"/>
              </a:lnSpc>
              <a:buNone/>
            </a:pPr>
            <a:r>
              <a:rPr lang="en-GB" sz="1400" dirty="0">
                <a:solidFill>
                  <a:schemeClr val="tx1">
                    <a:lumMod val="50000"/>
                  </a:schemeClr>
                </a:solidFill>
                <a:latin typeface="Cambria Math" pitchFamily="18" charset="0"/>
                <a:ea typeface="Cambria Math" pitchFamily="18" charset="0"/>
              </a:rPr>
              <a:t>The DHT11 sensor consists of two parts-a humidity-sensitive capacitor and a thermistor. The sensor works by detecting changes in the capacitance of a thin-polymer film on absorption of moisture. Further, the thermistor which is made up of a temperature-sensitive ceramic, changes its resistance in response to change in temperature. The MCU then measures these changes in analog form and converts them into appropriate temperature and humidity digital readings. </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90;p16">
            <a:extLst>
              <a:ext uri="{FF2B5EF4-FFF2-40B4-BE49-F238E27FC236}">
                <a16:creationId xmlns:a16="http://schemas.microsoft.com/office/drawing/2014/main" id="{34E18F26-AE6A-4F45-86B9-C8798A00FEA3}"/>
              </a:ext>
            </a:extLst>
          </p:cNvPr>
          <p:cNvSpPr txBox="1">
            <a:spLocks/>
          </p:cNvSpPr>
          <p:nvPr/>
        </p:nvSpPr>
        <p:spPr>
          <a:xfrm>
            <a:off x="4905488" y="1231494"/>
            <a:ext cx="3498888" cy="22220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1"/>
              </a:buClr>
              <a:buSzPts val="2000"/>
              <a:buFont typeface="Nunito"/>
              <a:buChar char="✗"/>
              <a:defRPr sz="2000" b="0" i="0" u="none" strike="noStrike" cap="none">
                <a:solidFill>
                  <a:schemeClr val="dk1"/>
                </a:solidFill>
                <a:latin typeface="Nunito"/>
                <a:ea typeface="Nunito"/>
                <a:cs typeface="Nunito"/>
                <a:sym typeface="Nunito"/>
              </a:defRPr>
            </a:lvl1pPr>
            <a:lvl2pPr marL="914400" marR="0" lvl="1" indent="-355600" algn="l" rtl="0">
              <a:lnSpc>
                <a:spcPct val="100000"/>
              </a:lnSpc>
              <a:spcBef>
                <a:spcPts val="1000"/>
              </a:spcBef>
              <a:spcAft>
                <a:spcPts val="0"/>
              </a:spcAft>
              <a:buClr>
                <a:schemeClr val="dk2"/>
              </a:buClr>
              <a:buSzPts val="2000"/>
              <a:buFont typeface="Nunito"/>
              <a:buChar char="✗"/>
              <a:defRPr sz="2000" b="0" i="0" u="none" strike="noStrike" cap="none">
                <a:solidFill>
                  <a:schemeClr val="dk1"/>
                </a:solidFill>
                <a:latin typeface="Nunito"/>
                <a:ea typeface="Nunito"/>
                <a:cs typeface="Nunito"/>
                <a:sym typeface="Nunito"/>
              </a:defRPr>
            </a:lvl2pPr>
            <a:lvl3pPr marL="1371600" marR="0" lvl="2"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3pPr>
            <a:lvl4pPr marL="1828800" marR="0" lvl="3"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4pPr>
            <a:lvl5pPr marL="2286000" marR="0" lvl="4"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5pPr>
            <a:lvl6pPr marL="2743200" marR="0" lvl="5"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6pPr>
            <a:lvl7pPr marL="3200400" marR="0" lvl="6"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7pPr>
            <a:lvl8pPr marL="3657600" marR="0" lvl="7" indent="-355600" algn="l" rtl="0">
              <a:lnSpc>
                <a:spcPct val="100000"/>
              </a:lnSpc>
              <a:spcBef>
                <a:spcPts val="1000"/>
              </a:spcBef>
              <a:spcAft>
                <a:spcPts val="0"/>
              </a:spcAft>
              <a:buClr>
                <a:schemeClr val="dk1"/>
              </a:buClr>
              <a:buSzPts val="2000"/>
              <a:buFont typeface="Nunito"/>
              <a:buChar char="○"/>
              <a:defRPr sz="2000" b="0" i="0" u="none" strike="noStrike" cap="none">
                <a:solidFill>
                  <a:schemeClr val="dk1"/>
                </a:solidFill>
                <a:latin typeface="Nunito"/>
                <a:ea typeface="Nunito"/>
                <a:cs typeface="Nunito"/>
                <a:sym typeface="Nunito"/>
              </a:defRPr>
            </a:lvl8pPr>
            <a:lvl9pPr marL="4114800" marR="0" lvl="8" indent="-355600" algn="l" rtl="0">
              <a:lnSpc>
                <a:spcPct val="100000"/>
              </a:lnSpc>
              <a:spcBef>
                <a:spcPts val="1000"/>
              </a:spcBef>
              <a:spcAft>
                <a:spcPts val="1000"/>
              </a:spcAft>
              <a:buClr>
                <a:schemeClr val="dk1"/>
              </a:buClr>
              <a:buSzPts val="2000"/>
              <a:buFont typeface="Nunito"/>
              <a:buChar char="■"/>
              <a:defRPr sz="2000" b="0" i="0" u="none" strike="noStrike" cap="none">
                <a:solidFill>
                  <a:schemeClr val="dk1"/>
                </a:solidFill>
                <a:latin typeface="Nunito"/>
                <a:ea typeface="Nunito"/>
                <a:cs typeface="Nunito"/>
                <a:sym typeface="Nunito"/>
              </a:defRPr>
            </a:lvl9pPr>
          </a:lstStyle>
          <a:p>
            <a:pPr marL="101600" indent="0" algn="just">
              <a:lnSpc>
                <a:spcPct val="150000"/>
              </a:lnSpc>
              <a:buNone/>
            </a:pPr>
            <a:r>
              <a:rPr lang="en-GB" sz="1400" dirty="0">
                <a:solidFill>
                  <a:schemeClr val="tx1">
                    <a:lumMod val="50000"/>
                  </a:schemeClr>
                </a:solidFill>
                <a:latin typeface="Cambria Math" pitchFamily="18" charset="0"/>
                <a:ea typeface="Cambria Math" pitchFamily="18" charset="0"/>
              </a:rPr>
              <a:t>The rainfall sensor works on the principle of water conductivity. The sensor consists of two conductive plates that are separated by a small gap. When raindrops fall between the plates, the water creates a conductive path between the plates, allowing a small amount of current to flow. The amount of current is then measured by the MCU to determine the intensity of the rainfall. </a:t>
            </a:r>
            <a:r>
              <a:rPr lang="en-GB" sz="1400" b="1" dirty="0">
                <a:solidFill>
                  <a:schemeClr val="tx1">
                    <a:lumMod val="50000"/>
                  </a:schemeClr>
                </a:solidFill>
                <a:latin typeface="Cambria Math" pitchFamily="18" charset="0"/>
                <a:ea typeface="Cambria Math" pitchFamily="18" charset="0"/>
              </a:rPr>
              <a:t> </a:t>
            </a:r>
            <a:endParaRPr lang="en-US" sz="1400" b="1" dirty="0">
              <a:solidFill>
                <a:schemeClr val="tx1">
                  <a:lumMod val="50000"/>
                </a:schemeClr>
              </a:solidFill>
              <a:latin typeface="Cambria Math" pitchFamily="18" charset="0"/>
              <a:ea typeface="Cambria Math" pitchFamily="18" charset="0"/>
            </a:endParaRPr>
          </a:p>
        </p:txBody>
      </p:sp>
    </p:spTree>
    <p:extLst>
      <p:ext uri="{BB962C8B-B14F-4D97-AF65-F5344CB8AC3E}">
        <p14:creationId xmlns:p14="http://schemas.microsoft.com/office/powerpoint/2010/main" val="2288907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fade">
                                      <p:cBhvr>
                                        <p:cTn id="12" dur="1000"/>
                                        <p:tgtEl>
                                          <p:spTgt spid="190">
                                            <p:txEl>
                                              <p:pRg st="0" end="0"/>
                                            </p:txEl>
                                          </p:spTgt>
                                        </p:tgtEl>
                                      </p:cBhvr>
                                    </p:animEffect>
                                    <p:anim calcmode="lin" valueType="num">
                                      <p:cBhvr>
                                        <p:cTn id="1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867900" y="1731475"/>
            <a:ext cx="5408100" cy="185921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latin typeface="Amatic SC" panose="00000500000000000000" pitchFamily="2" charset="-79"/>
                <a:ea typeface="Cambria Math" panose="02040503050406030204" pitchFamily="18" charset="0"/>
                <a:cs typeface="Amatic SC" panose="00000500000000000000" pitchFamily="2" charset="-79"/>
              </a:rPr>
              <a:t>ADVANTAGES AND LIMITATIONS</a:t>
            </a:r>
          </a:p>
        </p:txBody>
      </p:sp>
    </p:spTree>
    <p:extLst>
      <p:ext uri="{BB962C8B-B14F-4D97-AF65-F5344CB8AC3E}">
        <p14:creationId xmlns:p14="http://schemas.microsoft.com/office/powerpoint/2010/main" val="41142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anim calcmode="lin" valueType="num">
                                      <p:cBhvr>
                                        <p:cTn id="8" dur="1000" fill="hold"/>
                                        <p:tgtEl>
                                          <p:spTgt spid="183"/>
                                        </p:tgtEl>
                                        <p:attrNameLst>
                                          <p:attrName>ppt_x</p:attrName>
                                        </p:attrNameLst>
                                      </p:cBhvr>
                                      <p:tavLst>
                                        <p:tav tm="0">
                                          <p:val>
                                            <p:strVal val="#ppt_x"/>
                                          </p:val>
                                        </p:tav>
                                        <p:tav tm="100000">
                                          <p:val>
                                            <p:strVal val="#ppt_x"/>
                                          </p:val>
                                        </p:tav>
                                      </p:tavLst>
                                    </p:anim>
                                    <p:anim calcmode="lin" valueType="num">
                                      <p:cBhvr>
                                        <p:cTn id="9"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3469090" y="709836"/>
            <a:ext cx="2801243"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ADVANTAGES</a:t>
            </a:r>
            <a:endParaRPr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226" name="Google Shape;226;p20"/>
          <p:cNvSpPr txBox="1">
            <a:spLocks noGrp="1"/>
          </p:cNvSpPr>
          <p:nvPr>
            <p:ph type="body" idx="1"/>
          </p:nvPr>
        </p:nvSpPr>
        <p:spPr>
          <a:xfrm>
            <a:off x="1128702" y="1335364"/>
            <a:ext cx="6426300" cy="2840400"/>
          </a:xfrm>
          <a:prstGeom prst="rect">
            <a:avLst/>
          </a:prstGeom>
        </p:spPr>
        <p:txBody>
          <a:bodyPr spcFirstLastPara="1" wrap="square" lIns="0" tIns="0" rIns="0" bIns="0" anchor="t" anchorCtr="0">
            <a:noAutofit/>
          </a:bodyPr>
          <a:lstStyle/>
          <a:p>
            <a:pPr marL="88900" lvl="0" indent="0" algn="just" rtl="0">
              <a:lnSpc>
                <a:spcPct val="100000"/>
              </a:lnSpc>
              <a:spcBef>
                <a:spcPts val="0"/>
              </a:spcBef>
              <a:spcAft>
                <a:spcPts val="0"/>
              </a:spcAft>
              <a:buSzPts val="2200"/>
              <a:buNone/>
            </a:pPr>
            <a:r>
              <a:rPr lang="en-US" sz="1500" b="1" dirty="0">
                <a:solidFill>
                  <a:schemeClr val="tx1">
                    <a:lumMod val="50000"/>
                  </a:schemeClr>
                </a:solidFill>
                <a:latin typeface="Cambria Math" panose="02040503050406030204" pitchFamily="18" charset="0"/>
                <a:ea typeface="Cambria Math" panose="02040503050406030204" pitchFamily="18" charset="0"/>
              </a:rPr>
              <a:t>Increased Energy Output: </a:t>
            </a:r>
            <a:r>
              <a:rPr lang="en-US" sz="1500" dirty="0">
                <a:solidFill>
                  <a:schemeClr val="tx1">
                    <a:lumMod val="50000"/>
                  </a:schemeClr>
                </a:solidFill>
                <a:latin typeface="Cambria Math" panose="02040503050406030204" pitchFamily="18" charset="0"/>
                <a:ea typeface="Cambria Math" panose="02040503050406030204" pitchFamily="18" charset="0"/>
              </a:rPr>
              <a:t>Solar tracking panels can track the movement of the sun throughout the day, positioning themselves to catch the most sunlight possible. They can capture sunlight at the ideal angle by continuously altering their position, which increases energy production compared to fixed panels. Depending on the precise design and location, studies have shown that solar tracking systems can improve energy output by 20% to 40% or more.</a:t>
            </a:r>
            <a:endParaRPr sz="1500" dirty="0">
              <a:solidFill>
                <a:schemeClr val="tx1">
                  <a:lumMod val="50000"/>
                </a:schemeClr>
              </a:solidFill>
              <a:latin typeface="Cambria Math" panose="02040503050406030204" pitchFamily="18" charset="0"/>
              <a:ea typeface="Cambria Math" panose="02040503050406030204" pitchFamily="18" charset="0"/>
            </a:endParaRPr>
          </a:p>
          <a:p>
            <a:pPr marL="88900" indent="0" algn="just">
              <a:spcBef>
                <a:spcPts val="1000"/>
              </a:spcBef>
              <a:buNone/>
            </a:pPr>
            <a:r>
              <a:rPr lang="en-US" sz="1500" b="1" dirty="0">
                <a:solidFill>
                  <a:schemeClr val="tx1">
                    <a:lumMod val="50000"/>
                  </a:schemeClr>
                </a:solidFill>
                <a:latin typeface="Cambria Math" panose="02040503050406030204" pitchFamily="18" charset="0"/>
                <a:ea typeface="Cambria Math" panose="02040503050406030204" pitchFamily="18" charset="0"/>
              </a:rPr>
              <a:t>Extended Solar Window: </a:t>
            </a:r>
            <a:r>
              <a:rPr lang="en-US" sz="1500" dirty="0">
                <a:solidFill>
                  <a:schemeClr val="tx1">
                    <a:lumMod val="50000"/>
                  </a:schemeClr>
                </a:solidFill>
                <a:latin typeface="Cambria Math" panose="02040503050406030204" pitchFamily="18" charset="0"/>
                <a:ea typeface="Cambria Math" panose="02040503050406030204" pitchFamily="18" charset="0"/>
              </a:rPr>
              <a:t>Fixed solar panels only receive direct sunlight for a short period of time each day, usually from mid-morning to mid-afternoon when the sun is at its zenith. Solar tracking panels, in contrast, can continually shift their position to capture sunlight from sunrise until sunset. By extending the solar window, energy can be produced for a longer period, making the most of the available daylight.</a:t>
            </a:r>
          </a:p>
          <a:p>
            <a:pPr marL="88900" lvl="0" indent="0" algn="just" rtl="0">
              <a:lnSpc>
                <a:spcPct val="100000"/>
              </a:lnSpc>
              <a:spcBef>
                <a:spcPts val="1000"/>
              </a:spcBef>
              <a:spcAft>
                <a:spcPts val="0"/>
              </a:spcAft>
              <a:buSzPts val="2200"/>
              <a:buNone/>
            </a:pPr>
            <a:endParaRPr lang="en-US" dirty="0">
              <a:solidFill>
                <a:schemeClr val="tx1">
                  <a:lumMod val="50000"/>
                </a:schemeClr>
              </a:solidFill>
            </a:endParaRPr>
          </a:p>
        </p:txBody>
      </p:sp>
      <p:sp>
        <p:nvSpPr>
          <p:cNvPr id="227" name="Google Shape;227;p2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228" name="Google Shape;228;p20"/>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02484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anim calcmode="lin" valueType="num">
                                      <p:cBhvr>
                                        <p:cTn id="8" dur="1000" fill="hold"/>
                                        <p:tgtEl>
                                          <p:spTgt spid="225"/>
                                        </p:tgtEl>
                                        <p:attrNameLst>
                                          <p:attrName>ppt_x</p:attrName>
                                        </p:attrNameLst>
                                      </p:cBhvr>
                                      <p:tavLst>
                                        <p:tav tm="0">
                                          <p:val>
                                            <p:strVal val="#ppt_x"/>
                                          </p:val>
                                        </p:tav>
                                        <p:tav tm="100000">
                                          <p:val>
                                            <p:strVal val="#ppt_x"/>
                                          </p:val>
                                        </p:tav>
                                      </p:tavLst>
                                    </p:anim>
                                    <p:anim calcmode="lin" valueType="num">
                                      <p:cBhvr>
                                        <p:cTn id="9" dur="1000" fill="hold"/>
                                        <p:tgtEl>
                                          <p:spTgt spid="2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6">
                                            <p:txEl>
                                              <p:pRg st="0" end="0"/>
                                            </p:txEl>
                                          </p:spTgt>
                                        </p:tgtEl>
                                        <p:attrNameLst>
                                          <p:attrName>style.visibility</p:attrName>
                                        </p:attrNameLst>
                                      </p:cBhvr>
                                      <p:to>
                                        <p:strVal val="visible"/>
                                      </p:to>
                                    </p:set>
                                    <p:animEffect transition="in" filter="fade">
                                      <p:cBhvr>
                                        <p:cTn id="12" dur="1000"/>
                                        <p:tgtEl>
                                          <p:spTgt spid="226">
                                            <p:txEl>
                                              <p:pRg st="0" end="0"/>
                                            </p:txEl>
                                          </p:spTgt>
                                        </p:tgtEl>
                                      </p:cBhvr>
                                    </p:animEffect>
                                    <p:anim calcmode="lin" valueType="num">
                                      <p:cBhvr>
                                        <p:cTn id="13" dur="1000" fill="hold"/>
                                        <p:tgtEl>
                                          <p:spTgt spid="22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2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6">
                                            <p:txEl>
                                              <p:pRg st="1" end="1"/>
                                            </p:txEl>
                                          </p:spTgt>
                                        </p:tgtEl>
                                        <p:attrNameLst>
                                          <p:attrName>style.visibility</p:attrName>
                                        </p:attrNameLst>
                                      </p:cBhvr>
                                      <p:to>
                                        <p:strVal val="visible"/>
                                      </p:to>
                                    </p:set>
                                    <p:animEffect transition="in" filter="fade">
                                      <p:cBhvr>
                                        <p:cTn id="17" dur="1000"/>
                                        <p:tgtEl>
                                          <p:spTgt spid="226">
                                            <p:txEl>
                                              <p:pRg st="1" end="1"/>
                                            </p:txEl>
                                          </p:spTgt>
                                        </p:tgtEl>
                                      </p:cBhvr>
                                    </p:animEffect>
                                    <p:anim calcmode="lin" valueType="num">
                                      <p:cBhvr>
                                        <p:cTn id="18" dur="1000" fill="hold"/>
                                        <p:tgtEl>
                                          <p:spTgt spid="22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2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295400" y="1123950"/>
            <a:ext cx="6324600" cy="1981200"/>
          </a:xfrm>
          <a:prstGeom prst="rect">
            <a:avLst/>
          </a:prstGeom>
        </p:spPr>
        <p:txBody>
          <a:bodyPr spcFirstLastPara="1" wrap="square" lIns="0" tIns="0" rIns="0" bIns="0" anchor="ctr" anchorCtr="0">
            <a:noAutofit/>
          </a:bodyPr>
          <a:lstStyle/>
          <a:p>
            <a:br>
              <a:rPr lang="en-US" sz="6500" i="0" u="none" strike="noStrike" baseline="0" dirty="0">
                <a:solidFill>
                  <a:srgbClr val="000000"/>
                </a:solidFill>
                <a:latin typeface="Amatic SC" panose="00000500000000000000" pitchFamily="2" charset="-79"/>
                <a:cs typeface="Amatic SC" panose="00000500000000000000" pitchFamily="2" charset="-79"/>
              </a:rPr>
            </a:br>
            <a:r>
              <a:rPr lang="en-US" sz="6500" i="0" u="none" strike="noStrike" baseline="0" dirty="0">
                <a:solidFill>
                  <a:srgbClr val="000000"/>
                </a:solidFill>
                <a:latin typeface="Amatic SC" panose="00000500000000000000" pitchFamily="2" charset="-79"/>
                <a:cs typeface="Amatic SC" panose="00000500000000000000" pitchFamily="2" charset="-79"/>
              </a:rPr>
              <a:t> </a:t>
            </a:r>
            <a:r>
              <a:rPr lang="en-US" sz="7500" i="0" u="none" strike="noStrike" baseline="0" dirty="0">
                <a:solidFill>
                  <a:srgbClr val="000000"/>
                </a:solidFill>
                <a:latin typeface="Amatic SC" panose="00000500000000000000" pitchFamily="2" charset="-79"/>
                <a:cs typeface="Amatic SC" panose="00000500000000000000" pitchFamily="2" charset="-79"/>
              </a:rPr>
              <a:t>INTRODUCTION</a:t>
            </a:r>
            <a:endParaRPr lang="en-US" sz="7500" dirty="0">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2158809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anim calcmode="lin" valueType="num">
                                      <p:cBhvr>
                                        <p:cTn id="8" dur="1000" fill="hold"/>
                                        <p:tgtEl>
                                          <p:spTgt spid="183"/>
                                        </p:tgtEl>
                                        <p:attrNameLst>
                                          <p:attrName>ppt_x</p:attrName>
                                        </p:attrNameLst>
                                      </p:cBhvr>
                                      <p:tavLst>
                                        <p:tav tm="0">
                                          <p:val>
                                            <p:strVal val="#ppt_x"/>
                                          </p:val>
                                        </p:tav>
                                        <p:tav tm="100000">
                                          <p:val>
                                            <p:strVal val="#ppt_x"/>
                                          </p:val>
                                        </p:tav>
                                      </p:tavLst>
                                    </p:anim>
                                    <p:anim calcmode="lin" valueType="num">
                                      <p:cBhvr>
                                        <p:cTn id="9"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1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grpSp>
        <p:nvGrpSpPr>
          <p:cNvPr id="201" name="Google Shape;201;p17"/>
          <p:cNvGrpSpPr/>
          <p:nvPr/>
        </p:nvGrpSpPr>
        <p:grpSpPr>
          <a:xfrm>
            <a:off x="3317258" y="473609"/>
            <a:ext cx="2509394" cy="2463112"/>
            <a:chOff x="576654" y="555403"/>
            <a:chExt cx="3865959" cy="3794658"/>
          </a:xfrm>
        </p:grpSpPr>
        <p:sp>
          <p:nvSpPr>
            <p:cNvPr id="202" name="Google Shape;202;p17"/>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7"/>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7"/>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7"/>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7"/>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TextBox 12">
            <a:extLst>
              <a:ext uri="{FF2B5EF4-FFF2-40B4-BE49-F238E27FC236}">
                <a16:creationId xmlns:a16="http://schemas.microsoft.com/office/drawing/2014/main" id="{5F8979F6-F276-4458-A689-1702FBC38A0C}"/>
              </a:ext>
            </a:extLst>
          </p:cNvPr>
          <p:cNvSpPr txBox="1"/>
          <p:nvPr/>
        </p:nvSpPr>
        <p:spPr>
          <a:xfrm>
            <a:off x="873422" y="1088970"/>
            <a:ext cx="7397155" cy="3118803"/>
          </a:xfrm>
          <a:prstGeom prst="rect">
            <a:avLst/>
          </a:prstGeom>
          <a:noFill/>
        </p:spPr>
        <p:txBody>
          <a:bodyPr wrap="square">
            <a:spAutoFit/>
          </a:bodyPr>
          <a:lstStyle/>
          <a:p>
            <a:pPr marL="88900" lvl="0" algn="just" rtl="0">
              <a:lnSpc>
                <a:spcPct val="100000"/>
              </a:lnSpc>
              <a:spcBef>
                <a:spcPts val="1000"/>
              </a:spcBef>
              <a:spcAft>
                <a:spcPts val="0"/>
              </a:spcAft>
              <a:buSzPts val="2200"/>
            </a:pPr>
            <a:r>
              <a:rPr lang="en-US" sz="1500" b="1" dirty="0">
                <a:solidFill>
                  <a:schemeClr val="tx1">
                    <a:lumMod val="50000"/>
                  </a:schemeClr>
                </a:solidFill>
                <a:latin typeface="Cambria Math" panose="02040503050406030204" pitchFamily="18" charset="0"/>
                <a:ea typeface="Cambria Math" panose="02040503050406030204" pitchFamily="18" charset="0"/>
              </a:rPr>
              <a:t>Enhanced ROI (Return on Investment)</a:t>
            </a:r>
            <a:r>
              <a:rPr lang="en-US" sz="1500" dirty="0">
                <a:solidFill>
                  <a:schemeClr val="tx1">
                    <a:lumMod val="50000"/>
                  </a:schemeClr>
                </a:solidFill>
                <a:latin typeface="Cambria Math" panose="02040503050406030204" pitchFamily="18" charset="0"/>
                <a:ea typeface="Cambria Math" panose="02040503050406030204" pitchFamily="18" charset="0"/>
              </a:rPr>
              <a:t>: Although solar tracking systems may be more expensive initially and need more intricate installation than fixed panels, over time their higher energy output can lead to a higher return on investment. Particularly in areas with high electricity rates or in which space is at a premium, the additional energy produced by monitoring panels might balance the initial expenditure and result in quicker payback times.</a:t>
            </a:r>
          </a:p>
          <a:p>
            <a:pPr marL="88900" algn="just">
              <a:spcBef>
                <a:spcPts val="1000"/>
              </a:spcBef>
              <a:buSzPts val="2200"/>
            </a:pPr>
            <a:r>
              <a:rPr lang="en-US" sz="1500" b="1" dirty="0">
                <a:solidFill>
                  <a:schemeClr val="tx1">
                    <a:lumMod val="50000"/>
                  </a:schemeClr>
                </a:solidFill>
                <a:latin typeface="Cambria Math" panose="02040503050406030204" pitchFamily="18" charset="0"/>
                <a:ea typeface="Cambria Math" panose="02040503050406030204" pitchFamily="18" charset="0"/>
              </a:rPr>
              <a:t>Higher Energy Density: </a:t>
            </a:r>
            <a:r>
              <a:rPr lang="en-US" sz="1500" dirty="0">
                <a:solidFill>
                  <a:schemeClr val="tx1">
                    <a:lumMod val="50000"/>
                  </a:schemeClr>
                </a:solidFill>
                <a:latin typeface="Cambria Math" panose="02040503050406030204" pitchFamily="18" charset="0"/>
                <a:ea typeface="Cambria Math" panose="02040503050406030204" pitchFamily="18" charset="0"/>
              </a:rPr>
              <a:t>Solar tracking panels provide more energy per unit area, maximizing the usage of available space. set panels may have shade or space restrictions and occupy a set location. Tracking systems, on the other hand, can make better use of available space by moving with the sun, reducing the impacts of shade, and increasing energy density.</a:t>
            </a:r>
          </a:p>
          <a:p>
            <a:pPr marL="88900" lvl="0" algn="just" rtl="0">
              <a:lnSpc>
                <a:spcPct val="100000"/>
              </a:lnSpc>
              <a:spcBef>
                <a:spcPts val="1000"/>
              </a:spcBef>
              <a:spcAft>
                <a:spcPts val="0"/>
              </a:spcAft>
              <a:buSzPts val="2200"/>
            </a:pPr>
            <a:endParaRPr lang="en-US" sz="1500" dirty="0">
              <a:solidFill>
                <a:schemeClr val="tx1">
                  <a:lumMod val="50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1893845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3469090" y="709836"/>
            <a:ext cx="2801243"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LIMITATIONS</a:t>
            </a:r>
            <a:endParaRPr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226" name="Google Shape;226;p20"/>
          <p:cNvSpPr txBox="1">
            <a:spLocks noGrp="1"/>
          </p:cNvSpPr>
          <p:nvPr>
            <p:ph type="body" idx="1"/>
          </p:nvPr>
        </p:nvSpPr>
        <p:spPr>
          <a:xfrm>
            <a:off x="637953" y="1335364"/>
            <a:ext cx="7336466" cy="2840400"/>
          </a:xfrm>
          <a:prstGeom prst="rect">
            <a:avLst/>
          </a:prstGeom>
        </p:spPr>
        <p:txBody>
          <a:bodyPr spcFirstLastPara="1" wrap="square" lIns="0" tIns="0" rIns="0" bIns="0" anchor="t" anchorCtr="0">
            <a:noAutofit/>
          </a:bodyPr>
          <a:lstStyle/>
          <a:p>
            <a:pPr marL="88900" lvl="0" indent="0" algn="l" rtl="0">
              <a:lnSpc>
                <a:spcPct val="100000"/>
              </a:lnSpc>
              <a:spcBef>
                <a:spcPts val="0"/>
              </a:spcBef>
              <a:spcAft>
                <a:spcPts val="0"/>
              </a:spcAft>
              <a:buSzPts val="2200"/>
              <a:buNone/>
            </a:pPr>
            <a:r>
              <a:rPr lang="en-US" sz="1500" dirty="0">
                <a:solidFill>
                  <a:schemeClr val="tx1">
                    <a:lumMod val="50000"/>
                  </a:schemeClr>
                </a:solidFill>
                <a:latin typeface="Cambria Math" panose="02040503050406030204" pitchFamily="18" charset="0"/>
                <a:ea typeface="Cambria Math" panose="02040503050406030204" pitchFamily="18" charset="0"/>
              </a:rPr>
              <a:t>It's important to keep in mind that solar tracking systems could also have some drawbacks, like greater initial costs and potential dependability difficulties. </a:t>
            </a:r>
          </a:p>
          <a:p>
            <a:pPr marL="88900" lvl="0" indent="0" algn="l" rtl="0">
              <a:lnSpc>
                <a:spcPct val="100000"/>
              </a:lnSpc>
              <a:spcBef>
                <a:spcPts val="0"/>
              </a:spcBef>
              <a:spcAft>
                <a:spcPts val="0"/>
              </a:spcAft>
              <a:buSzPts val="2200"/>
              <a:buNone/>
            </a:pPr>
            <a:endParaRPr lang="en-US" sz="1500" dirty="0">
              <a:solidFill>
                <a:schemeClr val="tx1">
                  <a:lumMod val="50000"/>
                </a:schemeClr>
              </a:solidFill>
              <a:latin typeface="Cambria Math" panose="02040503050406030204" pitchFamily="18" charset="0"/>
              <a:ea typeface="Cambria Math" panose="02040503050406030204" pitchFamily="18" charset="0"/>
            </a:endParaRPr>
          </a:p>
          <a:p>
            <a:pPr marL="88900" lvl="0" indent="0" algn="l" rtl="0">
              <a:lnSpc>
                <a:spcPct val="100000"/>
              </a:lnSpc>
              <a:spcBef>
                <a:spcPts val="0"/>
              </a:spcBef>
              <a:spcAft>
                <a:spcPts val="0"/>
              </a:spcAft>
              <a:buSzPts val="2200"/>
              <a:buNone/>
            </a:pPr>
            <a:r>
              <a:rPr lang="en-US" sz="1500" b="1" dirty="0">
                <a:solidFill>
                  <a:schemeClr val="tx1">
                    <a:lumMod val="50000"/>
                  </a:schemeClr>
                </a:solidFill>
                <a:latin typeface="Cambria Math" panose="02040503050406030204" pitchFamily="18" charset="0"/>
                <a:ea typeface="Cambria Math" panose="02040503050406030204" pitchFamily="18" charset="0"/>
              </a:rPr>
              <a:t>Higher Initial Costs: </a:t>
            </a:r>
            <a:r>
              <a:rPr lang="en-US" sz="1500" dirty="0">
                <a:solidFill>
                  <a:schemeClr val="tx1">
                    <a:lumMod val="50000"/>
                  </a:schemeClr>
                </a:solidFill>
                <a:latin typeface="Cambria Math" panose="02040503050406030204" pitchFamily="18" charset="0"/>
                <a:ea typeface="Cambria Math" panose="02040503050406030204" pitchFamily="18" charset="0"/>
              </a:rPr>
              <a:t>Compared to fixed solar panels, solar tracking systems are typically more expensive to install. The system's initial expenses are raised by the extra parts and mechanisms needed for tracking. Due to this, solar tracking may not be as economically viable for some projects or installations with limited funding.</a:t>
            </a:r>
          </a:p>
          <a:p>
            <a:pPr marL="88900" lvl="0" indent="0" algn="l" rtl="0">
              <a:lnSpc>
                <a:spcPct val="100000"/>
              </a:lnSpc>
              <a:spcBef>
                <a:spcPts val="0"/>
              </a:spcBef>
              <a:spcAft>
                <a:spcPts val="0"/>
              </a:spcAft>
              <a:buSzPts val="2200"/>
              <a:buNone/>
            </a:pPr>
            <a:endParaRPr lang="en-US" sz="1500" dirty="0">
              <a:solidFill>
                <a:schemeClr val="tx1">
                  <a:lumMod val="50000"/>
                </a:schemeClr>
              </a:solidFill>
              <a:latin typeface="Cambria Math" panose="02040503050406030204" pitchFamily="18" charset="0"/>
              <a:ea typeface="Cambria Math" panose="02040503050406030204" pitchFamily="18" charset="0"/>
            </a:endParaRPr>
          </a:p>
          <a:p>
            <a:pPr marL="88900" lvl="0" indent="0" algn="l" rtl="0">
              <a:lnSpc>
                <a:spcPct val="100000"/>
              </a:lnSpc>
              <a:spcBef>
                <a:spcPts val="0"/>
              </a:spcBef>
              <a:spcAft>
                <a:spcPts val="0"/>
              </a:spcAft>
              <a:buSzPts val="2200"/>
              <a:buNone/>
            </a:pPr>
            <a:r>
              <a:rPr lang="en-US" sz="1500" b="1" dirty="0">
                <a:solidFill>
                  <a:schemeClr val="tx1">
                    <a:lumMod val="50000"/>
                  </a:schemeClr>
                </a:solidFill>
                <a:latin typeface="Cambria Math" panose="02040503050406030204" pitchFamily="18" charset="0"/>
                <a:ea typeface="Cambria Math" panose="02040503050406030204" pitchFamily="18" charset="0"/>
              </a:rPr>
              <a:t>Dependability and Strength Concerns: </a:t>
            </a:r>
            <a:r>
              <a:rPr lang="en-US" sz="1500" dirty="0">
                <a:solidFill>
                  <a:schemeClr val="tx1">
                    <a:lumMod val="50000"/>
                  </a:schemeClr>
                </a:solidFill>
                <a:latin typeface="Cambria Math" panose="02040503050406030204" pitchFamily="18" charset="0"/>
                <a:ea typeface="Cambria Math" panose="02040503050406030204" pitchFamily="18" charset="0"/>
              </a:rPr>
              <a:t>Moving parts in solar tracking systems create more possible failure spots. Over time, mechanical parts like motors and gears may need to be replaced or repaired, lowering the system's overall reliability. The tracking system may experience greater wear and tear due to exposure to the environment and constant movement, which could shorten its lifespan.</a:t>
            </a:r>
            <a:endParaRPr lang="en-US" dirty="0">
              <a:solidFill>
                <a:schemeClr val="tx1">
                  <a:lumMod val="50000"/>
                </a:schemeClr>
              </a:solidFill>
            </a:endParaRPr>
          </a:p>
        </p:txBody>
      </p:sp>
      <p:sp>
        <p:nvSpPr>
          <p:cNvPr id="227" name="Google Shape;227;p2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228" name="Google Shape;228;p20"/>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74714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anim calcmode="lin" valueType="num">
                                      <p:cBhvr>
                                        <p:cTn id="8" dur="1000" fill="hold"/>
                                        <p:tgtEl>
                                          <p:spTgt spid="225"/>
                                        </p:tgtEl>
                                        <p:attrNameLst>
                                          <p:attrName>ppt_x</p:attrName>
                                        </p:attrNameLst>
                                      </p:cBhvr>
                                      <p:tavLst>
                                        <p:tav tm="0">
                                          <p:val>
                                            <p:strVal val="#ppt_x"/>
                                          </p:val>
                                        </p:tav>
                                        <p:tav tm="100000">
                                          <p:val>
                                            <p:strVal val="#ppt_x"/>
                                          </p:val>
                                        </p:tav>
                                      </p:tavLst>
                                    </p:anim>
                                    <p:anim calcmode="lin" valueType="num">
                                      <p:cBhvr>
                                        <p:cTn id="9" dur="1000" fill="hold"/>
                                        <p:tgtEl>
                                          <p:spTgt spid="2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6">
                                            <p:txEl>
                                              <p:pRg st="0" end="0"/>
                                            </p:txEl>
                                          </p:spTgt>
                                        </p:tgtEl>
                                        <p:attrNameLst>
                                          <p:attrName>style.visibility</p:attrName>
                                        </p:attrNameLst>
                                      </p:cBhvr>
                                      <p:to>
                                        <p:strVal val="visible"/>
                                      </p:to>
                                    </p:set>
                                    <p:animEffect transition="in" filter="fade">
                                      <p:cBhvr>
                                        <p:cTn id="12" dur="1000"/>
                                        <p:tgtEl>
                                          <p:spTgt spid="226">
                                            <p:txEl>
                                              <p:pRg st="0" end="0"/>
                                            </p:txEl>
                                          </p:spTgt>
                                        </p:tgtEl>
                                      </p:cBhvr>
                                    </p:animEffect>
                                    <p:anim calcmode="lin" valueType="num">
                                      <p:cBhvr>
                                        <p:cTn id="13" dur="1000" fill="hold"/>
                                        <p:tgtEl>
                                          <p:spTgt spid="22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2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6">
                                            <p:txEl>
                                              <p:pRg st="2" end="2"/>
                                            </p:txEl>
                                          </p:spTgt>
                                        </p:tgtEl>
                                        <p:attrNameLst>
                                          <p:attrName>style.visibility</p:attrName>
                                        </p:attrNameLst>
                                      </p:cBhvr>
                                      <p:to>
                                        <p:strVal val="visible"/>
                                      </p:to>
                                    </p:set>
                                    <p:animEffect transition="in" filter="fade">
                                      <p:cBhvr>
                                        <p:cTn id="17" dur="1000"/>
                                        <p:tgtEl>
                                          <p:spTgt spid="226">
                                            <p:txEl>
                                              <p:pRg st="2" end="2"/>
                                            </p:txEl>
                                          </p:spTgt>
                                        </p:tgtEl>
                                      </p:cBhvr>
                                    </p:animEffect>
                                    <p:anim calcmode="lin" valueType="num">
                                      <p:cBhvr>
                                        <p:cTn id="18" dur="1000" fill="hold"/>
                                        <p:tgtEl>
                                          <p:spTgt spid="22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2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6">
                                            <p:txEl>
                                              <p:pRg st="4" end="4"/>
                                            </p:txEl>
                                          </p:spTgt>
                                        </p:tgtEl>
                                        <p:attrNameLst>
                                          <p:attrName>style.visibility</p:attrName>
                                        </p:attrNameLst>
                                      </p:cBhvr>
                                      <p:to>
                                        <p:strVal val="visible"/>
                                      </p:to>
                                    </p:set>
                                    <p:animEffect transition="in" filter="fade">
                                      <p:cBhvr>
                                        <p:cTn id="22" dur="1000"/>
                                        <p:tgtEl>
                                          <p:spTgt spid="226">
                                            <p:txEl>
                                              <p:pRg st="4" end="4"/>
                                            </p:txEl>
                                          </p:spTgt>
                                        </p:tgtEl>
                                      </p:cBhvr>
                                    </p:animEffect>
                                    <p:anim calcmode="lin" valueType="num">
                                      <p:cBhvr>
                                        <p:cTn id="23" dur="1000" fill="hold"/>
                                        <p:tgtEl>
                                          <p:spTgt spid="22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22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1"/>
          <p:cNvSpPr txBox="1">
            <a:spLocks noGrp="1"/>
          </p:cNvSpPr>
          <p:nvPr>
            <p:ph type="ctrTitle" idx="4294967295"/>
          </p:nvPr>
        </p:nvSpPr>
        <p:spPr>
          <a:xfrm>
            <a:off x="215274" y="719626"/>
            <a:ext cx="4601364" cy="35199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rPr>
              <a:t>Why this project is beneficial?</a:t>
            </a:r>
            <a:endParaRPr sz="3700" dirty="0">
              <a:solidFill>
                <a:schemeClr val="tx1">
                  <a:lumMod val="50000"/>
                </a:schemeClr>
              </a:solidFill>
              <a:latin typeface="Amatic SC" panose="00000500000000000000" pitchFamily="2" charset="-79"/>
              <a:ea typeface="Cambria Math" panose="02040503050406030204" pitchFamily="18" charset="0"/>
              <a:cs typeface="Amatic SC" panose="00000500000000000000" pitchFamily="2" charset="-79"/>
            </a:endParaRPr>
          </a:p>
        </p:txBody>
      </p:sp>
      <p:sp>
        <p:nvSpPr>
          <p:cNvPr id="234" name="Google Shape;234;p21"/>
          <p:cNvSpPr txBox="1">
            <a:spLocks noGrp="1"/>
          </p:cNvSpPr>
          <p:nvPr>
            <p:ph type="subTitle" idx="4294967295"/>
          </p:nvPr>
        </p:nvSpPr>
        <p:spPr>
          <a:xfrm>
            <a:off x="421422" y="1197660"/>
            <a:ext cx="3686963" cy="3314245"/>
          </a:xfrm>
          <a:prstGeom prst="rect">
            <a:avLst/>
          </a:prstGeom>
        </p:spPr>
        <p:txBody>
          <a:bodyPr spcFirstLastPara="1" wrap="square" lIns="0" tIns="0" rIns="0" bIns="0" anchor="t" anchorCtr="0">
            <a:noAutofit/>
          </a:bodyPr>
          <a:lstStyle/>
          <a:p>
            <a:pPr marL="0" lvl="0" indent="0" algn="just" rtl="0">
              <a:spcBef>
                <a:spcPts val="0"/>
              </a:spcBef>
              <a:spcAft>
                <a:spcPts val="1000"/>
              </a:spcAft>
              <a:buNone/>
            </a:pPr>
            <a:r>
              <a:rPr lang="en-US" sz="1500" dirty="0">
                <a:solidFill>
                  <a:schemeClr val="tx1">
                    <a:lumMod val="50000"/>
                  </a:schemeClr>
                </a:solidFill>
                <a:latin typeface="Cambria Math" panose="02040503050406030204" pitchFamily="18" charset="0"/>
                <a:ea typeface="Cambria Math" panose="02040503050406030204" pitchFamily="18" charset="0"/>
              </a:rPr>
              <a:t>This project makes sure that clients can get the most out of their solar system, which has a big impact on their energy savings and lowers their carbon footprint. Solar tracking panels offer a future-proof investment that combines sustainability, efficiency, and long-term financial rewards, enabling customers to embrace a greener and more prosperous energy future. They can adjust to a variety of weather situations and have scalable design possibilities.</a:t>
            </a:r>
            <a:endParaRPr sz="1500" dirty="0">
              <a:solidFill>
                <a:schemeClr val="tx1">
                  <a:lumMod val="50000"/>
                </a:schemeClr>
              </a:solidFill>
              <a:latin typeface="Cambria Math" panose="02040503050406030204" pitchFamily="18" charset="0"/>
              <a:ea typeface="Cambria Math" panose="02040503050406030204" pitchFamily="18" charset="0"/>
            </a:endParaRPr>
          </a:p>
        </p:txBody>
      </p:sp>
      <p:sp>
        <p:nvSpPr>
          <p:cNvPr id="235" name="Google Shape;235;p21"/>
          <p:cNvSpPr/>
          <p:nvPr/>
        </p:nvSpPr>
        <p:spPr>
          <a:xfrm>
            <a:off x="6483951" y="1537890"/>
            <a:ext cx="1665461" cy="1687635"/>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6" name="Google Shape;236;p21"/>
          <p:cNvSpPr/>
          <p:nvPr/>
        </p:nvSpPr>
        <p:spPr>
          <a:xfrm rot="1473029">
            <a:off x="4969677" y="2380523"/>
            <a:ext cx="973727" cy="948521"/>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7" name="Google Shape;237;p21"/>
          <p:cNvSpPr/>
          <p:nvPr/>
        </p:nvSpPr>
        <p:spPr>
          <a:xfrm>
            <a:off x="6161833" y="1376613"/>
            <a:ext cx="426316" cy="41427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8" name="Google Shape;238;p21"/>
          <p:cNvSpPr/>
          <p:nvPr/>
        </p:nvSpPr>
        <p:spPr>
          <a:xfrm rot="2487106">
            <a:off x="5887685" y="3256298"/>
            <a:ext cx="303293" cy="29472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9" name="Google Shape;239;p2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2069354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anim calcmode="lin" valueType="num">
                                      <p:cBhvr>
                                        <p:cTn id="8" dur="1000" fill="hold"/>
                                        <p:tgtEl>
                                          <p:spTgt spid="233"/>
                                        </p:tgtEl>
                                        <p:attrNameLst>
                                          <p:attrName>ppt_x</p:attrName>
                                        </p:attrNameLst>
                                      </p:cBhvr>
                                      <p:tavLst>
                                        <p:tav tm="0">
                                          <p:val>
                                            <p:strVal val="#ppt_x"/>
                                          </p:val>
                                        </p:tav>
                                        <p:tav tm="100000">
                                          <p:val>
                                            <p:strVal val="#ppt_x"/>
                                          </p:val>
                                        </p:tav>
                                      </p:tavLst>
                                    </p:anim>
                                    <p:anim calcmode="lin" valueType="num">
                                      <p:cBhvr>
                                        <p:cTn id="9" dur="1000" fill="hold"/>
                                        <p:tgtEl>
                                          <p:spTgt spid="2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4">
                                            <p:txEl>
                                              <p:pRg st="0" end="0"/>
                                            </p:txEl>
                                          </p:spTgt>
                                        </p:tgtEl>
                                        <p:attrNameLst>
                                          <p:attrName>style.visibility</p:attrName>
                                        </p:attrNameLst>
                                      </p:cBhvr>
                                      <p:to>
                                        <p:strVal val="visible"/>
                                      </p:to>
                                    </p:set>
                                    <p:animEffect transition="in" filter="fade">
                                      <p:cBhvr>
                                        <p:cTn id="12" dur="1000"/>
                                        <p:tgtEl>
                                          <p:spTgt spid="234">
                                            <p:txEl>
                                              <p:pRg st="0" end="0"/>
                                            </p:txEl>
                                          </p:spTgt>
                                        </p:tgtEl>
                                      </p:cBhvr>
                                    </p:animEffect>
                                    <p:anim calcmode="lin" valueType="num">
                                      <p:cBhvr>
                                        <p:cTn id="13" dur="1000" fill="hold"/>
                                        <p:tgtEl>
                                          <p:spTgt spid="23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3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tx1">
                    <a:lumMod val="50000"/>
                  </a:schemeClr>
                </a:solidFill>
              </a:rPr>
              <a:t>ESTIMATED BUDGET </a:t>
            </a:r>
            <a:r>
              <a:rPr lang="en" dirty="0">
                <a:solidFill>
                  <a:schemeClr val="tx1">
                    <a:lumMod val="50000"/>
                  </a:schemeClr>
                </a:solidFill>
              </a:rPr>
              <a:t>FOR PROTOTYPING</a:t>
            </a:r>
            <a:endParaRPr dirty="0">
              <a:solidFill>
                <a:schemeClr val="tx1">
                  <a:lumMod val="50000"/>
                </a:schemeClr>
              </a:solidFill>
            </a:endParaRPr>
          </a:p>
        </p:txBody>
      </p:sp>
    </p:spTree>
    <p:extLst>
      <p:ext uri="{BB962C8B-B14F-4D97-AF65-F5344CB8AC3E}">
        <p14:creationId xmlns:p14="http://schemas.microsoft.com/office/powerpoint/2010/main" val="2405231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anim calcmode="lin" valueType="num">
                                      <p:cBhvr>
                                        <p:cTn id="8" dur="1000" fill="hold"/>
                                        <p:tgtEl>
                                          <p:spTgt spid="183"/>
                                        </p:tgtEl>
                                        <p:attrNameLst>
                                          <p:attrName>ppt_x</p:attrName>
                                        </p:attrNameLst>
                                      </p:cBhvr>
                                      <p:tavLst>
                                        <p:tav tm="0">
                                          <p:val>
                                            <p:strVal val="#ppt_x"/>
                                          </p:val>
                                        </p:tav>
                                        <p:tav tm="100000">
                                          <p:val>
                                            <p:strVal val="#ppt_x"/>
                                          </p:val>
                                        </p:tav>
                                      </p:tavLst>
                                    </p:anim>
                                    <p:anim calcmode="lin" valueType="num">
                                      <p:cBhvr>
                                        <p:cTn id="9"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212984" y="650846"/>
            <a:ext cx="6426300" cy="396300"/>
          </a:xfrm>
          <a:prstGeom prst="rect">
            <a:avLst/>
          </a:prstGeom>
        </p:spPr>
        <p:txBody>
          <a:bodyPr spcFirstLastPara="1" wrap="square" lIns="0" tIns="0" rIns="0" bIns="0" anchor="ctr" anchorCtr="0">
            <a:noAutofit/>
          </a:bodyPr>
          <a:lstStyle/>
          <a:p>
            <a:pPr algn="ctr">
              <a:lnSpc>
                <a:spcPct val="107000"/>
              </a:lnSpc>
              <a:spcAft>
                <a:spcPts val="800"/>
              </a:spcAft>
            </a:pPr>
            <a:r>
              <a:rPr lang="en-US" sz="3700" dirty="0">
                <a:effectLst/>
                <a:latin typeface="Amatic SC" panose="00000500000000000000" pitchFamily="2" charset="-79"/>
                <a:ea typeface="Calibri" panose="020F0502020204030204" pitchFamily="34" charset="0"/>
                <a:cs typeface="Amatic SC" panose="00000500000000000000" pitchFamily="2" charset="-79"/>
              </a:rPr>
              <a:t>COST BREAKDOWN PER COMPONENTS/TOOLS</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5" name="Picture 4" descr="A picture containing text, number, font, screenshot&#10;&#10;Description automatically generated">
            <a:extLst>
              <a:ext uri="{FF2B5EF4-FFF2-40B4-BE49-F238E27FC236}">
                <a16:creationId xmlns:a16="http://schemas.microsoft.com/office/drawing/2014/main" id="{3AA6E9AD-5C2A-42C1-991B-5E5158E1EA0A}"/>
              </a:ext>
            </a:extLst>
          </p:cNvPr>
          <p:cNvPicPr>
            <a:picLocks noChangeAspect="1"/>
          </p:cNvPicPr>
          <p:nvPr/>
        </p:nvPicPr>
        <p:blipFill rotWithShape="1">
          <a:blip r:embed="rId3"/>
          <a:srcRect t="1929" b="4081"/>
          <a:stretch/>
        </p:blipFill>
        <p:spPr>
          <a:xfrm>
            <a:off x="1946194" y="1265272"/>
            <a:ext cx="5156355" cy="3277850"/>
          </a:xfrm>
          <a:prstGeom prst="rect">
            <a:avLst/>
          </a:prstGeom>
        </p:spPr>
      </p:pic>
      <p:sp>
        <p:nvSpPr>
          <p:cNvPr id="6" name="Google Shape;777;p51">
            <a:extLst>
              <a:ext uri="{FF2B5EF4-FFF2-40B4-BE49-F238E27FC236}">
                <a16:creationId xmlns:a16="http://schemas.microsoft.com/office/drawing/2014/main" id="{4C8D898F-B37F-4CA6-9AE5-DFB6ECC30330}"/>
              </a:ext>
            </a:extLst>
          </p:cNvPr>
          <p:cNvSpPr/>
          <p:nvPr/>
        </p:nvSpPr>
        <p:spPr>
          <a:xfrm>
            <a:off x="7935008" y="3364281"/>
            <a:ext cx="938734" cy="10482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3075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212984" y="650846"/>
            <a:ext cx="6426300" cy="396300"/>
          </a:xfrm>
          <a:prstGeom prst="rect">
            <a:avLst/>
          </a:prstGeom>
        </p:spPr>
        <p:txBody>
          <a:bodyPr spcFirstLastPara="1" wrap="square" lIns="0" tIns="0" rIns="0" bIns="0" anchor="ctr" anchorCtr="0">
            <a:noAutofit/>
          </a:bodyPr>
          <a:lstStyle/>
          <a:p>
            <a:pPr algn="ctr">
              <a:lnSpc>
                <a:spcPct val="107000"/>
              </a:lnSpc>
              <a:spcAft>
                <a:spcPts val="800"/>
              </a:spcAft>
            </a:pPr>
            <a:r>
              <a:rPr lang="en-US" sz="3700" dirty="0">
                <a:effectLst/>
                <a:latin typeface="Amatic SC" panose="00000500000000000000" pitchFamily="2" charset="-79"/>
                <a:ea typeface="Calibri" panose="020F0502020204030204" pitchFamily="34" charset="0"/>
                <a:cs typeface="Amatic SC" panose="00000500000000000000" pitchFamily="2" charset="-79"/>
              </a:rPr>
              <a:t>sample PROTOTYPES</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6" name="Google Shape;777;p51">
            <a:extLst>
              <a:ext uri="{FF2B5EF4-FFF2-40B4-BE49-F238E27FC236}">
                <a16:creationId xmlns:a16="http://schemas.microsoft.com/office/drawing/2014/main" id="{4C8D898F-B37F-4CA6-9AE5-DFB6ECC30330}"/>
              </a:ext>
            </a:extLst>
          </p:cNvPr>
          <p:cNvSpPr/>
          <p:nvPr/>
        </p:nvSpPr>
        <p:spPr>
          <a:xfrm>
            <a:off x="7935008" y="3364281"/>
            <a:ext cx="938734" cy="10482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solar panel with wires&#10;&#10;Description automatically generated with low confidence">
            <a:extLst>
              <a:ext uri="{FF2B5EF4-FFF2-40B4-BE49-F238E27FC236}">
                <a16:creationId xmlns:a16="http://schemas.microsoft.com/office/drawing/2014/main" id="{86A2F9E8-87E7-495D-AFEB-83A4F24CC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187" y="1276350"/>
            <a:ext cx="3299413" cy="3299413"/>
          </a:xfrm>
          <a:prstGeom prst="rect">
            <a:avLst/>
          </a:prstGeom>
        </p:spPr>
      </p:pic>
      <p:pic>
        <p:nvPicPr>
          <p:cNvPr id="11" name="Picture 10" descr="A picture containing electronics, electronic engineering, electrical wiring, cable&#10;&#10;Description automatically generated">
            <a:extLst>
              <a:ext uri="{FF2B5EF4-FFF2-40B4-BE49-F238E27FC236}">
                <a16:creationId xmlns:a16="http://schemas.microsoft.com/office/drawing/2014/main" id="{C6CCDEC0-D674-45D3-933B-410F242F4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705" y="1300875"/>
            <a:ext cx="3029407" cy="3229699"/>
          </a:xfrm>
          <a:prstGeom prst="rect">
            <a:avLst/>
          </a:prstGeom>
        </p:spPr>
      </p:pic>
    </p:spTree>
    <p:extLst>
      <p:ext uri="{BB962C8B-B14F-4D97-AF65-F5344CB8AC3E}">
        <p14:creationId xmlns:p14="http://schemas.microsoft.com/office/powerpoint/2010/main" val="96111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212984" y="650846"/>
            <a:ext cx="6426300" cy="396300"/>
          </a:xfrm>
          <a:prstGeom prst="rect">
            <a:avLst/>
          </a:prstGeom>
        </p:spPr>
        <p:txBody>
          <a:bodyPr spcFirstLastPara="1" wrap="square" lIns="0" tIns="0" rIns="0" bIns="0" anchor="ctr" anchorCtr="0">
            <a:noAutofit/>
          </a:bodyPr>
          <a:lstStyle/>
          <a:p>
            <a:pPr algn="ctr">
              <a:lnSpc>
                <a:spcPct val="107000"/>
              </a:lnSpc>
              <a:spcAft>
                <a:spcPts val="800"/>
              </a:spcAft>
            </a:pPr>
            <a:r>
              <a:rPr lang="en-US" sz="3700" dirty="0">
                <a:effectLst/>
                <a:latin typeface="Amatic SC" panose="00000500000000000000" pitchFamily="2" charset="-79"/>
                <a:ea typeface="Calibri" panose="020F0502020204030204" pitchFamily="34" charset="0"/>
                <a:cs typeface="Amatic SC" panose="00000500000000000000" pitchFamily="2" charset="-79"/>
              </a:rPr>
              <a:t>PRACTICAL-USE SOLAR TRACKERS</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6" name="Google Shape;777;p51">
            <a:extLst>
              <a:ext uri="{FF2B5EF4-FFF2-40B4-BE49-F238E27FC236}">
                <a16:creationId xmlns:a16="http://schemas.microsoft.com/office/drawing/2014/main" id="{4C8D898F-B37F-4CA6-9AE5-DFB6ECC30330}"/>
              </a:ext>
            </a:extLst>
          </p:cNvPr>
          <p:cNvSpPr/>
          <p:nvPr/>
        </p:nvSpPr>
        <p:spPr>
          <a:xfrm>
            <a:off x="7935008" y="3364281"/>
            <a:ext cx="938734" cy="10482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1389363-E3B3-491C-85AB-E352EB0E3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276350"/>
            <a:ext cx="5156924" cy="3310745"/>
          </a:xfrm>
          <a:prstGeom prst="rect">
            <a:avLst/>
          </a:prstGeom>
        </p:spPr>
      </p:pic>
    </p:spTree>
    <p:extLst>
      <p:ext uri="{BB962C8B-B14F-4D97-AF65-F5344CB8AC3E}">
        <p14:creationId xmlns:p14="http://schemas.microsoft.com/office/powerpoint/2010/main" val="961002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457200" algn="ctr">
              <a:lnSpc>
                <a:spcPct val="107000"/>
              </a:lnSpc>
              <a:spcAft>
                <a:spcPts val="800"/>
              </a:spcAft>
            </a:pPr>
            <a:r>
              <a:rPr lang="en-US" sz="3700" dirty="0">
                <a:effectLst/>
                <a:latin typeface="Amatic SC" panose="00000500000000000000" pitchFamily="2" charset="-79"/>
                <a:ea typeface="Calibri" panose="020F0502020204030204" pitchFamily="34" charset="0"/>
                <a:cs typeface="Amatic SC" panose="00000500000000000000" pitchFamily="2" charset="-79"/>
              </a:rPr>
              <a:t>REFERENCES (WEB-SOURCED)</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0" name="Text Box 2">
            <a:extLst>
              <a:ext uri="{FF2B5EF4-FFF2-40B4-BE49-F238E27FC236}">
                <a16:creationId xmlns:a16="http://schemas.microsoft.com/office/drawing/2014/main" id="{F90C8F4B-7FF0-4918-AF12-79A7433B12A7}"/>
              </a:ext>
            </a:extLst>
          </p:cNvPr>
          <p:cNvSpPr txBox="1">
            <a:spLocks noChangeArrowheads="1"/>
          </p:cNvSpPr>
          <p:nvPr/>
        </p:nvSpPr>
        <p:spPr bwMode="auto">
          <a:xfrm>
            <a:off x="914400" y="1276350"/>
            <a:ext cx="7099329" cy="3261869"/>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just"/>
            <a:r>
              <a:rPr lang="en-US" sz="1400" dirty="0">
                <a:solidFill>
                  <a:schemeClr val="tx1">
                    <a:lumMod val="50000"/>
                  </a:schemeClr>
                </a:solidFill>
                <a:latin typeface="Cambria Math" panose="02040503050406030204" pitchFamily="18" charset="0"/>
              </a:rPr>
              <a:t>1. </a:t>
            </a:r>
            <a:r>
              <a:rPr lang="en-US" sz="1400" dirty="0" err="1">
                <a:solidFill>
                  <a:schemeClr val="tx1">
                    <a:lumMod val="50000"/>
                  </a:schemeClr>
                </a:solidFill>
                <a:latin typeface="Cambria Math" panose="02040503050406030204" pitchFamily="18" charset="0"/>
              </a:rPr>
              <a:t>Nevon</a:t>
            </a:r>
            <a:r>
              <a:rPr lang="en-US" sz="1400" dirty="0">
                <a:solidFill>
                  <a:schemeClr val="tx1">
                    <a:lumMod val="50000"/>
                  </a:schemeClr>
                </a:solidFill>
                <a:latin typeface="Cambria Math" panose="02040503050406030204" pitchFamily="18" charset="0"/>
              </a:rPr>
              <a:t> Projects, retrieved from</a:t>
            </a:r>
            <a:r>
              <a:rPr lang="en-US" sz="1400" u="sng" dirty="0">
                <a:solidFill>
                  <a:srgbClr val="0070C0"/>
                </a:solidFill>
                <a:latin typeface="Cambria Math" panose="02040503050406030204" pitchFamily="18" charset="0"/>
              </a:rPr>
              <a:t> https://nevonprojects.com/dual-axis-solar-tracking-system-with-weather-sensor/</a:t>
            </a:r>
            <a:r>
              <a:rPr lang="en-US" sz="1400" b="0" i="0" u="sng" strike="noStrike" baseline="0" dirty="0">
                <a:solidFill>
                  <a:srgbClr val="000000"/>
                </a:solidFill>
                <a:latin typeface="Cambria Math" panose="02040503050406030204" pitchFamily="18" charset="0"/>
              </a:rPr>
              <a:t> </a:t>
            </a:r>
          </a:p>
          <a:p>
            <a:pPr algn="just"/>
            <a:r>
              <a:rPr lang="en-US" sz="1400" b="0" i="0" u="none" strike="noStrike" baseline="0" dirty="0">
                <a:solidFill>
                  <a:srgbClr val="000000"/>
                </a:solidFill>
                <a:latin typeface="Cambria Math" panose="02040503050406030204" pitchFamily="18" charset="0"/>
              </a:rPr>
              <a:t>2. Arduino. (n.d.). Official Arduino Website. Retrieved from </a:t>
            </a:r>
            <a:r>
              <a:rPr lang="en-US" sz="1400" b="0" i="0" u="sng" strike="noStrike" baseline="0" dirty="0">
                <a:solidFill>
                  <a:srgbClr val="006FC0"/>
                </a:solidFill>
                <a:latin typeface="Cambria Math" panose="02040503050406030204" pitchFamily="18" charset="0"/>
              </a:rPr>
              <a:t>https://www.arduino.cc/ </a:t>
            </a:r>
          </a:p>
          <a:p>
            <a:pPr algn="just"/>
            <a:r>
              <a:rPr lang="en-US" sz="1400" b="0" i="0" strike="noStrike" baseline="0" dirty="0">
                <a:solidFill>
                  <a:schemeClr val="tx1">
                    <a:lumMod val="50000"/>
                  </a:schemeClr>
                </a:solidFill>
                <a:latin typeface="Cambria Math" panose="02040503050406030204" pitchFamily="18" charset="0"/>
              </a:rPr>
              <a:t>3. </a:t>
            </a:r>
            <a:r>
              <a:rPr lang="en-US" sz="1400" dirty="0">
                <a:solidFill>
                  <a:schemeClr val="tx1">
                    <a:lumMod val="50000"/>
                  </a:schemeClr>
                </a:solidFill>
                <a:latin typeface="Cambria Math" panose="02040503050406030204" pitchFamily="18" charset="0"/>
              </a:rPr>
              <a:t>Takeoff Projects, retrieved from </a:t>
            </a:r>
            <a:r>
              <a:rPr lang="en-US" sz="1400" b="0" i="0" u="sng" strike="noStrike" baseline="0" dirty="0">
                <a:solidFill>
                  <a:srgbClr val="006FC0"/>
                </a:solidFill>
                <a:latin typeface="Cambria Math" panose="02040503050406030204" pitchFamily="18" charset="0"/>
              </a:rPr>
              <a:t>https://takeoffprojects.com/project-details/Dual-Axis-Solar-Tracking-System-with-Weather-Monitoring--12577</a:t>
            </a:r>
          </a:p>
          <a:p>
            <a:pPr algn="just"/>
            <a:r>
              <a:rPr lang="en-US" sz="1400" dirty="0">
                <a:solidFill>
                  <a:schemeClr val="tx1">
                    <a:lumMod val="50000"/>
                  </a:schemeClr>
                </a:solidFill>
                <a:latin typeface="Cambria Math" panose="02040503050406030204" pitchFamily="18" charset="0"/>
              </a:rPr>
              <a:t>4. IOT Project Ideas, retrieved from, </a:t>
            </a:r>
            <a:r>
              <a:rPr lang="en-US" sz="1400" u="sng" dirty="0">
                <a:solidFill>
                  <a:srgbClr val="0070C0"/>
                </a:solidFill>
                <a:latin typeface="Cambria Math" panose="02040503050406030204" pitchFamily="18" charset="0"/>
              </a:rPr>
              <a:t>https://iotprojectsideas.com/dual-axis-solar-tracker-arduino-project-using-ldr-servo-motors/</a:t>
            </a:r>
          </a:p>
          <a:p>
            <a:pPr algn="just"/>
            <a:r>
              <a:rPr lang="en-US" sz="1400" b="0" i="0" strike="noStrike" baseline="0" dirty="0">
                <a:solidFill>
                  <a:schemeClr val="tx1">
                    <a:lumMod val="50000"/>
                  </a:schemeClr>
                </a:solidFill>
                <a:latin typeface="Cambria Math" panose="02040503050406030204" pitchFamily="18" charset="0"/>
              </a:rPr>
              <a:t>5. Mechanical Farm, retrieved from, </a:t>
            </a:r>
            <a:r>
              <a:rPr lang="en-US" sz="1400" b="0" i="0" u="sng" strike="noStrike" baseline="0" dirty="0">
                <a:solidFill>
                  <a:srgbClr val="0070C0"/>
                </a:solidFill>
                <a:latin typeface="Cambria Math" panose="02040503050406030204" pitchFamily="18" charset="0"/>
              </a:rPr>
              <a:t>https://www.mechanical-farm.com/dual-axis-solar-tracking-system-using-arduino/</a:t>
            </a:r>
          </a:p>
          <a:p>
            <a:pPr algn="just"/>
            <a:r>
              <a:rPr lang="en-US" sz="1400" dirty="0">
                <a:solidFill>
                  <a:schemeClr val="tx1">
                    <a:lumMod val="50000"/>
                  </a:schemeClr>
                </a:solidFill>
                <a:latin typeface="Cambria Math" panose="02040503050406030204" pitchFamily="18" charset="0"/>
              </a:rPr>
              <a:t>6. IEEE, retrieved from, </a:t>
            </a:r>
            <a:r>
              <a:rPr lang="en-US" sz="1400" u="sng" dirty="0">
                <a:solidFill>
                  <a:srgbClr val="0070C0"/>
                </a:solidFill>
                <a:latin typeface="Cambria Math" panose="02040503050406030204" pitchFamily="18" charset="0"/>
              </a:rPr>
              <a:t>https://ieeexplore.ieee.org/document/9742876</a:t>
            </a:r>
            <a:endParaRPr lang="en-US" sz="1400" b="0" i="0" u="sng" strike="noStrike" baseline="0" dirty="0">
              <a:solidFill>
                <a:srgbClr val="0070C0"/>
              </a:solidFill>
              <a:latin typeface="Cambria Math" panose="02040503050406030204" pitchFamily="18" charset="0"/>
            </a:endParaRPr>
          </a:p>
          <a:p>
            <a:pPr algn="just"/>
            <a:r>
              <a:rPr lang="en-US" sz="1400" dirty="0">
                <a:latin typeface="Cambria Math" panose="02040503050406030204" pitchFamily="18" charset="0"/>
              </a:rPr>
              <a:t>7. Su</a:t>
            </a:r>
            <a:r>
              <a:rPr lang="en-US" sz="1400" b="0" i="0" u="none" strike="noStrike" baseline="0" dirty="0">
                <a:solidFill>
                  <a:srgbClr val="000000"/>
                </a:solidFill>
                <a:latin typeface="Cambria Math" panose="02040503050406030204" pitchFamily="18" charset="0"/>
              </a:rPr>
              <a:t>nfounder. (n.d.). Arduino-based Sun Tracking Solar Panel. Retrieved from </a:t>
            </a:r>
            <a:r>
              <a:rPr lang="en-US" sz="1400" b="0" i="0" u="sng" strike="noStrike" baseline="0" dirty="0">
                <a:solidFill>
                  <a:srgbClr val="0462C1"/>
                </a:solidFill>
                <a:latin typeface="Cambria Math" panose="02040503050406030204" pitchFamily="18" charset="0"/>
              </a:rPr>
              <a:t>https://www.sunfounder.com/learn/Arduino-based-Sun-Tracking-Solar-Panel.html </a:t>
            </a:r>
          </a:p>
          <a:p>
            <a:pPr algn="just"/>
            <a:endParaRPr lang="en-US" sz="1400" b="0" i="0" u="none" strike="noStrike" baseline="0" dirty="0">
              <a:solidFill>
                <a:srgbClr val="0462C1"/>
              </a:solidFill>
              <a:latin typeface="Cambria Math" panose="02040503050406030204" pitchFamily="18" charset="0"/>
            </a:endParaRPr>
          </a:p>
          <a:p>
            <a:pPr algn="just">
              <a:lnSpc>
                <a:spcPct val="107000"/>
              </a:lnSpc>
              <a:spcAft>
                <a:spcPts val="800"/>
              </a:spcAft>
            </a:pPr>
            <a:endParaRPr lang="en-US" sz="1400" dirty="0">
              <a:effectLst/>
              <a:latin typeface="Cambria Math" panose="02040503050406030204" pitchFamily="18" charset="0"/>
              <a:ea typeface="Calibri" panose="020F0502020204030204" pitchFamily="34" charset="0"/>
              <a:cs typeface="Mangal" panose="02040503050203030202" pitchFamily="18" charset="0"/>
            </a:endParaRPr>
          </a:p>
        </p:txBody>
      </p:sp>
      <p:sp>
        <p:nvSpPr>
          <p:cNvPr id="5" name="Google Shape;777;p51">
            <a:extLst>
              <a:ext uri="{FF2B5EF4-FFF2-40B4-BE49-F238E27FC236}">
                <a16:creationId xmlns:a16="http://schemas.microsoft.com/office/drawing/2014/main" id="{1C6D274A-EEBA-4E4B-817C-4D032548DE07}"/>
              </a:ext>
            </a:extLst>
          </p:cNvPr>
          <p:cNvSpPr/>
          <p:nvPr/>
        </p:nvSpPr>
        <p:spPr>
          <a:xfrm>
            <a:off x="7935008" y="3364281"/>
            <a:ext cx="938734" cy="10482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481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371600" y="612858"/>
            <a:ext cx="6172200" cy="396300"/>
          </a:xfrm>
          <a:prstGeom prst="rect">
            <a:avLst/>
          </a:prstGeom>
        </p:spPr>
        <p:txBody>
          <a:bodyPr spcFirstLastPara="1" wrap="square" lIns="0" tIns="0" rIns="0" bIns="0" anchor="ctr" anchorCtr="0">
            <a:noAutofit/>
          </a:bodyPr>
          <a:lstStyle/>
          <a:p>
            <a:r>
              <a:rPr lang="en-US" sz="3700" dirty="0">
                <a:effectLst/>
                <a:latin typeface="Amatic SC" panose="00000500000000000000" pitchFamily="2" charset="-79"/>
                <a:ea typeface="Calibri" panose="020F0502020204030204" pitchFamily="34" charset="0"/>
                <a:cs typeface="Amatic SC" panose="00000500000000000000" pitchFamily="2" charset="-79"/>
              </a:rPr>
              <a:t>REFERENCES (</a:t>
            </a:r>
            <a:r>
              <a:rPr lang="en-US" sz="4000" b="1" dirty="0">
                <a:effectLst/>
                <a:latin typeface="Amatic SC" panose="00000500000000000000" pitchFamily="2" charset="-79"/>
                <a:ea typeface="Calibri" panose="020F0502020204030204" pitchFamily="34" charset="0"/>
                <a:cs typeface="Amatic SC" panose="00000500000000000000" pitchFamily="2" charset="-79"/>
              </a:rPr>
              <a:t>RESEARCH &amp; CONFERENCE PAPERS</a:t>
            </a:r>
            <a:r>
              <a:rPr lang="en-US" sz="3700" dirty="0">
                <a:effectLst/>
                <a:latin typeface="Amatic SC" panose="00000500000000000000" pitchFamily="2" charset="-79"/>
                <a:ea typeface="Calibri" panose="020F0502020204030204" pitchFamily="34" charset="0"/>
                <a:cs typeface="Amatic SC" panose="00000500000000000000" pitchFamily="2" charset="-79"/>
              </a:rPr>
              <a:t>)</a:t>
            </a: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0" name="Text Box 2">
            <a:extLst>
              <a:ext uri="{FF2B5EF4-FFF2-40B4-BE49-F238E27FC236}">
                <a16:creationId xmlns:a16="http://schemas.microsoft.com/office/drawing/2014/main" id="{F90C8F4B-7FF0-4918-AF12-79A7433B12A7}"/>
              </a:ext>
            </a:extLst>
          </p:cNvPr>
          <p:cNvSpPr txBox="1">
            <a:spLocks noChangeArrowheads="1"/>
          </p:cNvSpPr>
          <p:nvPr/>
        </p:nvSpPr>
        <p:spPr bwMode="auto">
          <a:xfrm>
            <a:off x="533400" y="1079900"/>
            <a:ext cx="7870975" cy="286345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just"/>
            <a:r>
              <a:rPr lang="en-US" sz="1400" b="0" i="0" u="none" strike="noStrike" baseline="0" dirty="0">
                <a:solidFill>
                  <a:srgbClr val="000000"/>
                </a:solidFill>
                <a:latin typeface="Cambria Math" panose="02040503050406030204" pitchFamily="18" charset="0"/>
              </a:rPr>
              <a:t>1. R. </a:t>
            </a:r>
            <a:r>
              <a:rPr lang="en-US" sz="1400" b="0" i="0" u="none" strike="noStrike" baseline="0" dirty="0" err="1">
                <a:solidFill>
                  <a:srgbClr val="000000"/>
                </a:solidFill>
                <a:latin typeface="Cambria Math" panose="02040503050406030204" pitchFamily="18" charset="0"/>
              </a:rPr>
              <a:t>Madhupriya</a:t>
            </a:r>
            <a:r>
              <a:rPr lang="en-US" sz="1400" b="0" i="0" u="none" strike="noStrike" baseline="0" dirty="0">
                <a:solidFill>
                  <a:srgbClr val="000000"/>
                </a:solidFill>
                <a:latin typeface="Cambria Math" panose="02040503050406030204" pitchFamily="18" charset="0"/>
              </a:rPr>
              <a:t>, S.M. Ahuja, and </a:t>
            </a:r>
            <a:r>
              <a:rPr lang="en-US" sz="1400" b="0" i="0" u="none" strike="noStrike" baseline="0" dirty="0" err="1">
                <a:solidFill>
                  <a:srgbClr val="000000"/>
                </a:solidFill>
                <a:latin typeface="Cambria Math" panose="02040503050406030204" pitchFamily="18" charset="0"/>
              </a:rPr>
              <a:t>Maitri</a:t>
            </a:r>
            <a:r>
              <a:rPr lang="en-US" sz="1400" b="0" i="0" u="none" strike="noStrike" baseline="0" dirty="0">
                <a:solidFill>
                  <a:srgbClr val="000000"/>
                </a:solidFill>
                <a:latin typeface="Cambria Math" panose="02040503050406030204" pitchFamily="18" charset="0"/>
              </a:rPr>
              <a:t> Saini, "Design and implementation of solar tracking system using Arduino," 2017 International Conference on Innovations in Information, Embedded and Communication Systems (ICIIECS), Coimbatore, India, 2017, pp. 1-6. </a:t>
            </a:r>
          </a:p>
          <a:p>
            <a:pPr algn="just"/>
            <a:r>
              <a:rPr lang="en-US" sz="1400" dirty="0">
                <a:latin typeface="Cambria Math" panose="02040503050406030204" pitchFamily="18" charset="0"/>
              </a:rPr>
              <a:t>2. </a:t>
            </a:r>
            <a:r>
              <a:rPr lang="en-US" sz="1400" b="0" i="0" u="none" strike="noStrike" baseline="0" dirty="0">
                <a:solidFill>
                  <a:srgbClr val="000000"/>
                </a:solidFill>
                <a:latin typeface="Cambria Math" panose="02040503050406030204" pitchFamily="18" charset="0"/>
              </a:rPr>
              <a:t>T.M. </a:t>
            </a:r>
            <a:r>
              <a:rPr lang="en-US" sz="1400" b="0" i="0" u="none" strike="noStrike" baseline="0" dirty="0" err="1">
                <a:solidFill>
                  <a:srgbClr val="000000"/>
                </a:solidFill>
                <a:latin typeface="Cambria Math" panose="02040503050406030204" pitchFamily="18" charset="0"/>
              </a:rPr>
              <a:t>Thamizh</a:t>
            </a:r>
            <a:r>
              <a:rPr lang="en-US" sz="1400" b="0" i="0" u="none" strike="noStrike" baseline="0" dirty="0">
                <a:solidFill>
                  <a:srgbClr val="000000"/>
                </a:solidFill>
                <a:latin typeface="Cambria Math" panose="02040503050406030204" pitchFamily="18" charset="0"/>
              </a:rPr>
              <a:t> </a:t>
            </a:r>
            <a:r>
              <a:rPr lang="en-US" sz="1400" b="0" i="0" u="none" strike="noStrike" baseline="0" dirty="0" err="1">
                <a:solidFill>
                  <a:srgbClr val="000000"/>
                </a:solidFill>
                <a:latin typeface="Cambria Math" panose="02040503050406030204" pitchFamily="18" charset="0"/>
              </a:rPr>
              <a:t>Thentral</a:t>
            </a:r>
            <a:r>
              <a:rPr lang="en-US" sz="1400" b="0" i="0" u="none" strike="noStrike" baseline="0" dirty="0">
                <a:solidFill>
                  <a:srgbClr val="000000"/>
                </a:solidFill>
                <a:latin typeface="Cambria Math" panose="02040503050406030204" pitchFamily="18" charset="0"/>
              </a:rPr>
              <a:t>, Meghna Kannan, VS Mounika, Mahima Nair, ISSN: 2277-3878, Volume-8, September 2019 International Journal of Recent Technology and Engineering (IJRTE) </a:t>
            </a:r>
          </a:p>
          <a:p>
            <a:pPr algn="just"/>
            <a:r>
              <a:rPr lang="en-US" sz="1400" dirty="0">
                <a:latin typeface="Cambria Math" panose="02040503050406030204" pitchFamily="18" charset="0"/>
              </a:rPr>
              <a:t>3. </a:t>
            </a:r>
            <a:r>
              <a:rPr lang="en-US" sz="1400" b="0" i="0" u="none" strike="noStrike" baseline="0" dirty="0">
                <a:solidFill>
                  <a:srgbClr val="000000"/>
                </a:solidFill>
                <a:latin typeface="Cambria Math" panose="02040503050406030204" pitchFamily="18" charset="0"/>
              </a:rPr>
              <a:t>P. V. P. Jayanthi and G. K. Karthick, "Design and implementation of an automatic solar tracking system using Arduino," 2017 IEEE Calcutta Conference (CALCON), Kolkata, India, pp. 10-14. </a:t>
            </a:r>
          </a:p>
          <a:p>
            <a:pPr algn="just"/>
            <a:r>
              <a:rPr lang="en-US" sz="1400" dirty="0">
                <a:effectLst/>
                <a:latin typeface="Cambria Math" panose="02040503050406030204" pitchFamily="18" charset="0"/>
                <a:ea typeface="Calibri" panose="020F0502020204030204" pitchFamily="34" charset="0"/>
                <a:cs typeface="Mangal" panose="02040503050203030202" pitchFamily="18" charset="0"/>
              </a:rPr>
              <a:t>4. </a:t>
            </a:r>
            <a:r>
              <a:rPr lang="en-US" sz="1400" i="0" u="none" strike="noStrike" baseline="0" dirty="0">
                <a:solidFill>
                  <a:schemeClr val="tx1">
                    <a:lumMod val="50000"/>
                  </a:schemeClr>
                </a:solidFill>
                <a:latin typeface="Cambria" panose="02040503050406030204" pitchFamily="18" charset="0"/>
              </a:rPr>
              <a:t>Goutam </a:t>
            </a:r>
            <a:r>
              <a:rPr lang="en-US" sz="1400" i="0" u="none" strike="noStrike" baseline="0" dirty="0" err="1">
                <a:solidFill>
                  <a:schemeClr val="tx1">
                    <a:lumMod val="50000"/>
                  </a:schemeClr>
                </a:solidFill>
                <a:latin typeface="Cambria" panose="02040503050406030204" pitchFamily="18" charset="0"/>
              </a:rPr>
              <a:t>Barma</a:t>
            </a:r>
            <a:r>
              <a:rPr lang="en-US" sz="1400" i="0" u="none" strike="noStrike" baseline="0" dirty="0">
                <a:solidFill>
                  <a:schemeClr val="tx1">
                    <a:lumMod val="50000"/>
                  </a:schemeClr>
                </a:solidFill>
                <a:latin typeface="Cambria" panose="02040503050406030204" pitchFamily="18" charset="0"/>
              </a:rPr>
              <a:t>, P. Uday Kiran, B. </a:t>
            </a:r>
            <a:r>
              <a:rPr lang="en-US" sz="1400" i="0" u="none" strike="noStrike" baseline="0" dirty="0" err="1">
                <a:solidFill>
                  <a:schemeClr val="tx1">
                    <a:lumMod val="50000"/>
                  </a:schemeClr>
                </a:solidFill>
                <a:latin typeface="Cambria" panose="02040503050406030204" pitchFamily="18" charset="0"/>
              </a:rPr>
              <a:t>Balaram,G</a:t>
            </a:r>
            <a:r>
              <a:rPr lang="en-US" sz="1400" i="0" u="none" strike="noStrike" baseline="0" dirty="0">
                <a:solidFill>
                  <a:schemeClr val="tx1">
                    <a:lumMod val="50000"/>
                  </a:schemeClr>
                </a:solidFill>
                <a:latin typeface="Cambria" panose="02040503050406030204" pitchFamily="18" charset="0"/>
              </a:rPr>
              <a:t>. Vamshi Krishna, International Research Journal of Engineering and Technology (IRJET), ISSN: 2395-0056 Volume 9, Issue 6 (Jun 2022)</a:t>
            </a:r>
          </a:p>
          <a:p>
            <a:pPr algn="just"/>
            <a:r>
              <a:rPr lang="en-US" sz="1400" dirty="0">
                <a:solidFill>
                  <a:schemeClr val="tx1">
                    <a:lumMod val="50000"/>
                  </a:schemeClr>
                </a:solidFill>
                <a:effectLst/>
                <a:latin typeface="Cambria" panose="02040503050406030204" pitchFamily="18" charset="0"/>
                <a:ea typeface="Calibri" panose="020F0502020204030204" pitchFamily="34" charset="0"/>
                <a:cs typeface="Mangal" panose="02040503050203030202" pitchFamily="18" charset="0"/>
              </a:rPr>
              <a:t>5.</a:t>
            </a:r>
            <a:r>
              <a:rPr lang="en-US" sz="1400" dirty="0">
                <a:solidFill>
                  <a:schemeClr val="tx1">
                    <a:lumMod val="50000"/>
                  </a:schemeClr>
                </a:solidFill>
                <a:latin typeface="Cambria" panose="02040503050406030204" pitchFamily="18" charset="0"/>
                <a:ea typeface="Calibri" panose="020F0502020204030204" pitchFamily="34" charset="0"/>
                <a:cs typeface="Mangal" panose="02040503050203030202" pitchFamily="18" charset="0"/>
              </a:rPr>
              <a:t> </a:t>
            </a:r>
            <a:r>
              <a:rPr lang="en-US" sz="1400" i="0" u="none" strike="noStrike" baseline="0" dirty="0">
                <a:solidFill>
                  <a:srgbClr val="000000"/>
                </a:solidFill>
                <a:latin typeface="Cambria" panose="02040503050406030204" pitchFamily="18" charset="0"/>
              </a:rPr>
              <a:t>Ankit Makwana and Devang Lad, </a:t>
            </a:r>
            <a:r>
              <a:rPr lang="en-US" sz="1400" dirty="0">
                <a:solidFill>
                  <a:srgbClr val="000000"/>
                </a:solidFill>
                <a:latin typeface="Cambria" panose="02040503050406030204" pitchFamily="18" charset="0"/>
              </a:rPr>
              <a:t>Dept. of </a:t>
            </a:r>
            <a:r>
              <a:rPr lang="en-US" sz="1400" b="0" i="0" u="none" strike="noStrike" baseline="0" dirty="0">
                <a:solidFill>
                  <a:srgbClr val="000000"/>
                </a:solidFill>
                <a:latin typeface="Cambria" panose="02040503050406030204" pitchFamily="18" charset="0"/>
              </a:rPr>
              <a:t>Electrical Engineering, Sardar Vallabhbhai Patel Institute of Technology, </a:t>
            </a:r>
            <a:r>
              <a:rPr lang="en-US" sz="1400" b="0" i="0" u="none" strike="noStrike" baseline="0" dirty="0" err="1">
                <a:solidFill>
                  <a:srgbClr val="000000"/>
                </a:solidFill>
                <a:latin typeface="Cambria" panose="02040503050406030204" pitchFamily="18" charset="0"/>
              </a:rPr>
              <a:t>Vasad</a:t>
            </a:r>
            <a:r>
              <a:rPr lang="en-US" sz="1400" b="0" i="0" u="none" strike="noStrike" baseline="0" dirty="0">
                <a:solidFill>
                  <a:srgbClr val="000000"/>
                </a:solidFill>
                <a:latin typeface="Cambria" panose="02040503050406030204" pitchFamily="18" charset="0"/>
              </a:rPr>
              <a:t>, Gujarat, India, International Journal of Current Engineering and Technology E-ISSN 2277 – 4106, P-ISSN 2347 – 5161 </a:t>
            </a:r>
          </a:p>
          <a:p>
            <a:pPr algn="just"/>
            <a:r>
              <a:rPr lang="en-US" sz="1400" dirty="0">
                <a:solidFill>
                  <a:srgbClr val="000000"/>
                </a:solidFill>
                <a:effectLst/>
                <a:latin typeface="Cambria" panose="02040503050406030204" pitchFamily="18" charset="0"/>
                <a:ea typeface="Calibri" panose="020F0502020204030204" pitchFamily="34" charset="0"/>
                <a:cs typeface="Mangal" panose="02040503050203030202" pitchFamily="18" charset="0"/>
              </a:rPr>
              <a:t>6. </a:t>
            </a:r>
            <a:r>
              <a:rPr lang="en-US" sz="1400" b="0" i="0" u="none" strike="noStrike" baseline="0" dirty="0">
                <a:solidFill>
                  <a:srgbClr val="000000"/>
                </a:solidFill>
                <a:latin typeface="Cambria Math" panose="02040503050406030204" pitchFamily="18" charset="0"/>
              </a:rPr>
              <a:t>A. Bhadoria, R.K. Mathur, and Devesh Chaudhary Singh, "Design and implementation of solar tracking system using Arduino for maximum solar energy generation," 2016 IEEE Uttar Pradesh Section International Conference on Electrical, Computer and Electronics Engineering (UPCON), Allahabad, India, 2016. </a:t>
            </a:r>
          </a:p>
          <a:p>
            <a:pPr algn="just"/>
            <a:endParaRPr lang="en-US" sz="1400" dirty="0">
              <a:solidFill>
                <a:schemeClr val="tx1">
                  <a:lumMod val="50000"/>
                </a:schemeClr>
              </a:solidFill>
              <a:effectLst/>
              <a:latin typeface="Cambria Math" panose="02040503050406030204" pitchFamily="18" charset="0"/>
              <a:ea typeface="Calibri" panose="020F0502020204030204" pitchFamily="34" charset="0"/>
              <a:cs typeface="Mangal" panose="02040503050203030202" pitchFamily="18" charset="0"/>
            </a:endParaRPr>
          </a:p>
        </p:txBody>
      </p:sp>
      <p:sp>
        <p:nvSpPr>
          <p:cNvPr id="5" name="Google Shape;777;p51">
            <a:extLst>
              <a:ext uri="{FF2B5EF4-FFF2-40B4-BE49-F238E27FC236}">
                <a16:creationId xmlns:a16="http://schemas.microsoft.com/office/drawing/2014/main" id="{1C6D274A-EEBA-4E4B-817C-4D032548DE07}"/>
              </a:ext>
            </a:extLst>
          </p:cNvPr>
          <p:cNvSpPr/>
          <p:nvPr/>
        </p:nvSpPr>
        <p:spPr>
          <a:xfrm>
            <a:off x="7935008" y="3364281"/>
            <a:ext cx="938734" cy="10482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634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7"/>
          <p:cNvSpPr txBox="1">
            <a:spLocks noGrp="1"/>
          </p:cNvSpPr>
          <p:nvPr>
            <p:ph type="ctrTitle" idx="4294967295"/>
          </p:nvPr>
        </p:nvSpPr>
        <p:spPr>
          <a:xfrm>
            <a:off x="802137" y="2211719"/>
            <a:ext cx="3158100" cy="937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7200" dirty="0"/>
              <a:t>THANK YOU !</a:t>
            </a:r>
          </a:p>
        </p:txBody>
      </p:sp>
      <p:sp>
        <p:nvSpPr>
          <p:cNvPr id="429" name="Google Shape;429;p3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430" name="Google Shape;430;p37"/>
          <p:cNvSpPr/>
          <p:nvPr/>
        </p:nvSpPr>
        <p:spPr>
          <a:xfrm>
            <a:off x="5698675" y="1712225"/>
            <a:ext cx="1861301" cy="1719020"/>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500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27"/>
                                        </p:tgtEl>
                                        <p:attrNameLst>
                                          <p:attrName>style.visibility</p:attrName>
                                        </p:attrNameLst>
                                      </p:cBhvr>
                                      <p:to>
                                        <p:strVal val="visible"/>
                                      </p:to>
                                    </p:set>
                                    <p:animEffect transition="in" filter="fade">
                                      <p:cBhvr>
                                        <p:cTn id="12" dur="1000"/>
                                        <p:tgtEl>
                                          <p:spTgt spid="427"/>
                                        </p:tgtEl>
                                      </p:cBhvr>
                                    </p:animEffect>
                                    <p:anim calcmode="lin" valueType="num">
                                      <p:cBhvr>
                                        <p:cTn id="13" dur="1000" fill="hold"/>
                                        <p:tgtEl>
                                          <p:spTgt spid="427"/>
                                        </p:tgtEl>
                                        <p:attrNameLst>
                                          <p:attrName>ppt_x</p:attrName>
                                        </p:attrNameLst>
                                      </p:cBhvr>
                                      <p:tavLst>
                                        <p:tav tm="0">
                                          <p:val>
                                            <p:strVal val="#ppt_x"/>
                                          </p:val>
                                        </p:tav>
                                        <p:tav tm="100000">
                                          <p:val>
                                            <p:strVal val="#ppt_x"/>
                                          </p:val>
                                        </p:tav>
                                      </p:tavLst>
                                    </p:anim>
                                    <p:anim calcmode="lin" valueType="num">
                                      <p:cBhvr>
                                        <p:cTn id="14" dur="1000" fill="hold"/>
                                        <p:tgtEl>
                                          <p:spTgt spid="4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0441" y="218095"/>
            <a:ext cx="8375398" cy="4647568"/>
          </a:xfrm>
          <a:prstGeom prst="rect">
            <a:avLst/>
          </a:prstGeom>
        </p:spPr>
      </p:pic>
      <p:sp>
        <p:nvSpPr>
          <p:cNvPr id="3" name="object 3"/>
          <p:cNvSpPr txBox="1">
            <a:spLocks noGrp="1"/>
          </p:cNvSpPr>
          <p:nvPr>
            <p:ph type="title"/>
          </p:nvPr>
        </p:nvSpPr>
        <p:spPr>
          <a:xfrm>
            <a:off x="2743201" y="461692"/>
            <a:ext cx="5029199" cy="586058"/>
          </a:xfrm>
          <a:prstGeom prst="rect">
            <a:avLst/>
          </a:prstGeom>
        </p:spPr>
        <p:txBody>
          <a:bodyPr vert="horz" wrap="square" lIns="0" tIns="16510" rIns="0" bIns="0" rtlCol="0">
            <a:spAutoFit/>
          </a:bodyPr>
          <a:lstStyle/>
          <a:p>
            <a:pPr marL="12700">
              <a:lnSpc>
                <a:spcPct val="100000"/>
              </a:lnSpc>
              <a:spcBef>
                <a:spcPts val="130"/>
              </a:spcBef>
            </a:pPr>
            <a:r>
              <a:rPr lang="en-US" sz="3700" spc="5" dirty="0">
                <a:latin typeface="Amatic SC" panose="00000500000000000000" pitchFamily="2" charset="-79"/>
                <a:ea typeface="Cambria Math" panose="02040503050406030204" pitchFamily="18" charset="0"/>
                <a:cs typeface="Amatic SC" panose="00000500000000000000" pitchFamily="2" charset="-79"/>
              </a:rPr>
              <a:t>PROJECT GOALS &amp; OBJECTIVES</a:t>
            </a:r>
            <a:endParaRPr lang="en-US" sz="3700" dirty="0">
              <a:latin typeface="Amatic SC" panose="00000500000000000000" pitchFamily="2" charset="-79"/>
              <a:ea typeface="Cambria Math" panose="02040503050406030204" pitchFamily="18" charset="0"/>
              <a:cs typeface="Amatic SC" panose="00000500000000000000" pitchFamily="2" charset="-79"/>
            </a:endParaRPr>
          </a:p>
        </p:txBody>
      </p:sp>
      <p:sp>
        <p:nvSpPr>
          <p:cNvPr id="5" name="object 5"/>
          <p:cNvSpPr txBox="1">
            <a:spLocks noGrp="1"/>
          </p:cNvSpPr>
          <p:nvPr>
            <p:ph type="sldNum" sz="quarter" idx="7"/>
          </p:nvPr>
        </p:nvSpPr>
        <p:spPr>
          <a:prstGeom prst="rect">
            <a:avLst/>
          </a:prstGeom>
        </p:spPr>
        <p:txBody>
          <a:bodyPr vert="horz" wrap="square" lIns="0" tIns="15875" rIns="0" bIns="0" rtlCol="0">
            <a:spAutoFit/>
          </a:bodyPr>
          <a:lstStyle/>
          <a:p>
            <a:pPr marL="38100">
              <a:lnSpc>
                <a:spcPct val="100000"/>
              </a:lnSpc>
              <a:spcBef>
                <a:spcPts val="125"/>
              </a:spcBef>
            </a:pPr>
            <a:fld id="{81D60167-4931-47E6-BA6A-407CBD079E47}" type="slidenum">
              <a:rPr spc="-395" dirty="0"/>
              <a:t>6</a:t>
            </a:fld>
            <a:endParaRPr spc="-395" dirty="0"/>
          </a:p>
        </p:txBody>
      </p:sp>
      <p:sp>
        <p:nvSpPr>
          <p:cNvPr id="4" name="object 4"/>
          <p:cNvSpPr txBox="1">
            <a:spLocks noGrp="1"/>
          </p:cNvSpPr>
          <p:nvPr>
            <p:ph type="body" idx="1"/>
          </p:nvPr>
        </p:nvSpPr>
        <p:spPr>
          <a:xfrm>
            <a:off x="838200" y="1007865"/>
            <a:ext cx="7467600" cy="3316485"/>
          </a:xfrm>
          <a:prstGeom prst="rect">
            <a:avLst/>
          </a:prstGeom>
        </p:spPr>
        <p:txBody>
          <a:bodyPr vert="horz" wrap="square" lIns="0" tIns="9525" rIns="0" bIns="0" rtlCol="0">
            <a:spAutoFit/>
          </a:bodyPr>
          <a:lstStyle/>
          <a:p>
            <a:pPr marL="331470" marR="31115" indent="-285750" algn="just">
              <a:lnSpc>
                <a:spcPct val="102200"/>
              </a:lnSpc>
              <a:spcBef>
                <a:spcPts val="75"/>
              </a:spcBef>
              <a:buFont typeface="Wingdings" panose="05000000000000000000" pitchFamily="2" charset="2"/>
              <a:buChar char="Ø"/>
            </a:pPr>
            <a:r>
              <a:rPr lang="en-US" sz="1450" spc="10" dirty="0">
                <a:solidFill>
                  <a:schemeClr val="tx1">
                    <a:lumMod val="95000"/>
                    <a:lumOff val="5000"/>
                  </a:schemeClr>
                </a:solidFill>
                <a:latin typeface="Cambria Math" panose="02040503050406030204" pitchFamily="18" charset="0"/>
                <a:ea typeface="Cambria Math" panose="02040503050406030204" pitchFamily="18" charset="0"/>
              </a:rPr>
              <a:t>This project aims to optimize the performance of a solar PV system by maximizing the efficiency through continuous tracking of the position the sun and accordingly adjusting the orientation of the panels throughout the day. This causes the system can capture more amount of direct solar radiation which is normal to the panel.</a:t>
            </a:r>
          </a:p>
          <a:p>
            <a:pPr marL="331470" marR="31115" indent="-285750" algn="just">
              <a:lnSpc>
                <a:spcPct val="102200"/>
              </a:lnSpc>
              <a:spcBef>
                <a:spcPts val="75"/>
              </a:spcBef>
              <a:buFont typeface="Wingdings" panose="05000000000000000000" pitchFamily="2" charset="2"/>
              <a:buChar char="Ø"/>
            </a:pPr>
            <a:r>
              <a:rPr lang="en-US" sz="1450" spc="10" dirty="0">
                <a:solidFill>
                  <a:schemeClr val="tx1">
                    <a:lumMod val="95000"/>
                    <a:lumOff val="5000"/>
                  </a:schemeClr>
                </a:solidFill>
                <a:latin typeface="Cambria Math" panose="02040503050406030204" pitchFamily="18" charset="0"/>
                <a:ea typeface="Cambria Math" panose="02040503050406030204" pitchFamily="18" charset="0"/>
              </a:rPr>
              <a:t>In addition to this, it also aims to monitor weather conditions such as temperature, humidity and rainfall. The analysis of this data will trigger the shutdown of the system in case of extreme weather conditions like high-wind speeds, hailstorms, or lightning strikes which can potentially damage the solar panels, tracking system, and other components. This further ensures longevity of the system thereby significantly reducing maintenance costs.    </a:t>
            </a:r>
          </a:p>
          <a:p>
            <a:pPr marL="331470" marR="31115" indent="-285750" algn="just">
              <a:lnSpc>
                <a:spcPct val="102200"/>
              </a:lnSpc>
              <a:spcBef>
                <a:spcPts val="75"/>
              </a:spcBef>
              <a:buFont typeface="Wingdings" panose="05000000000000000000" pitchFamily="2" charset="2"/>
              <a:buChar char="Ø"/>
            </a:pPr>
            <a:r>
              <a:rPr lang="en-US" sz="1450" spc="10" dirty="0">
                <a:solidFill>
                  <a:schemeClr val="tx1">
                    <a:lumMod val="95000"/>
                    <a:lumOff val="5000"/>
                  </a:schemeClr>
                </a:solidFill>
                <a:latin typeface="Cambria Math" panose="02040503050406030204" pitchFamily="18" charset="0"/>
                <a:ea typeface="Cambria Math" panose="02040503050406030204" pitchFamily="18" charset="0"/>
              </a:rPr>
              <a:t>Apart from these aspects, this project also creates awareness and promotes sustainability by encouraging the use of solar power. By increasing the efficiency of solar panels, the system can help reduce reliance on non-renewable energy sources and promote a cleaner, greener and more sustainable future.</a:t>
            </a:r>
            <a:endParaRPr sz="1450" dirty="0">
              <a:solidFill>
                <a:schemeClr val="tx1">
                  <a:lumMod val="95000"/>
                  <a:lumOff val="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71261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1000"/>
                                        <p:tgtEl>
                                          <p:spTgt spid="4">
                                            <p:txEl>
                                              <p:pRg st="2" end="2"/>
                                            </p:txEl>
                                          </p:spTgt>
                                        </p:tgtEl>
                                      </p:cBhvr>
                                    </p:animEffect>
                                    <p:anim calcmode="lin" valueType="num">
                                      <p:cBhvr>
                                        <p:cTn id="2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285750"/>
            <a:ext cx="8670337" cy="4533657"/>
          </a:xfrm>
          <a:prstGeom prst="rect">
            <a:avLst/>
          </a:prstGeom>
        </p:spPr>
      </p:pic>
      <p:sp>
        <p:nvSpPr>
          <p:cNvPr id="3" name="object 3"/>
          <p:cNvSpPr txBox="1">
            <a:spLocks noGrp="1"/>
          </p:cNvSpPr>
          <p:nvPr>
            <p:ph type="title"/>
          </p:nvPr>
        </p:nvSpPr>
        <p:spPr>
          <a:xfrm>
            <a:off x="1295400" y="526121"/>
            <a:ext cx="8153400" cy="586058"/>
          </a:xfrm>
          <a:prstGeom prst="rect">
            <a:avLst/>
          </a:prstGeom>
        </p:spPr>
        <p:txBody>
          <a:bodyPr vert="horz" wrap="square" lIns="0" tIns="16510" rIns="0" bIns="0" rtlCol="0">
            <a:spAutoFit/>
          </a:bodyPr>
          <a:lstStyle/>
          <a:p>
            <a:pPr marL="35560">
              <a:lnSpc>
                <a:spcPct val="100000"/>
              </a:lnSpc>
              <a:spcBef>
                <a:spcPts val="130"/>
              </a:spcBef>
            </a:pPr>
            <a:r>
              <a:rPr lang="en-US" sz="3700" spc="5" dirty="0">
                <a:latin typeface="Amatic SC" panose="00000500000000000000" pitchFamily="2" charset="-79"/>
                <a:ea typeface="Cambria Math" panose="02040503050406030204" pitchFamily="18" charset="0"/>
                <a:cs typeface="Amatic SC" panose="00000500000000000000" pitchFamily="2" charset="-79"/>
              </a:rPr>
              <a:t>MOTIVATION BEHIND NAMING THE PROJECT</a:t>
            </a:r>
            <a:endParaRPr sz="3700" spc="5" dirty="0">
              <a:latin typeface="Amatic SC" panose="00000500000000000000" pitchFamily="2" charset="-79"/>
              <a:ea typeface="Cambria Math" panose="02040503050406030204" pitchFamily="18" charset="0"/>
              <a:cs typeface="Amatic SC" panose="00000500000000000000" pitchFamily="2" charset="-79"/>
            </a:endParaRPr>
          </a:p>
        </p:txBody>
      </p:sp>
      <p:sp>
        <p:nvSpPr>
          <p:cNvPr id="5" name="object 5"/>
          <p:cNvSpPr txBox="1">
            <a:spLocks noGrp="1"/>
          </p:cNvSpPr>
          <p:nvPr>
            <p:ph type="sldNum" sz="quarter" idx="7"/>
          </p:nvPr>
        </p:nvSpPr>
        <p:spPr>
          <a:prstGeom prst="rect">
            <a:avLst/>
          </a:prstGeom>
        </p:spPr>
        <p:txBody>
          <a:bodyPr vert="horz" wrap="square" lIns="0" tIns="15875" rIns="0" bIns="0" rtlCol="0">
            <a:spAutoFit/>
          </a:bodyPr>
          <a:lstStyle/>
          <a:p>
            <a:pPr marL="38100">
              <a:lnSpc>
                <a:spcPct val="100000"/>
              </a:lnSpc>
              <a:spcBef>
                <a:spcPts val="125"/>
              </a:spcBef>
            </a:pPr>
            <a:fld id="{81D60167-4931-47E6-BA6A-407CBD079E47}" type="slidenum">
              <a:rPr spc="-395" dirty="0"/>
              <a:t>7</a:t>
            </a:fld>
            <a:endParaRPr spc="-395" dirty="0"/>
          </a:p>
        </p:txBody>
      </p:sp>
      <p:sp>
        <p:nvSpPr>
          <p:cNvPr id="4" name="object 4"/>
          <p:cNvSpPr txBox="1"/>
          <p:nvPr/>
        </p:nvSpPr>
        <p:spPr>
          <a:xfrm>
            <a:off x="677568" y="1352550"/>
            <a:ext cx="7620000" cy="2223879"/>
          </a:xfrm>
          <a:prstGeom prst="rect">
            <a:avLst/>
          </a:prstGeom>
        </p:spPr>
        <p:txBody>
          <a:bodyPr vert="horz" wrap="square" lIns="0" tIns="15875" rIns="0" bIns="0" rtlCol="0">
            <a:spAutoFit/>
          </a:bodyPr>
          <a:lstStyle/>
          <a:p>
            <a:pPr marL="12700" algn="just">
              <a:lnSpc>
                <a:spcPts val="2515"/>
              </a:lnSpc>
              <a:spcBef>
                <a:spcPts val="125"/>
              </a:spcBef>
              <a:tabLst>
                <a:tab pos="384175" algn="l"/>
              </a:tabLst>
            </a:pPr>
            <a:r>
              <a:rPr lang="en-US" sz="1500" b="0" i="0" u="none" strike="noStrike" baseline="0" dirty="0">
                <a:solidFill>
                  <a:srgbClr val="000000"/>
                </a:solidFill>
                <a:latin typeface="Cambria Math" panose="02040503050406030204" pitchFamily="18" charset="0"/>
              </a:rPr>
              <a:t>"SOLACE" is an acronym which stands for "Solar Orientation and Localized Atmospheric Conditions Evaluation." This acronym reflects the system's ability to track the sun for optimal solar panel positioning, as well as its capability to monitor localized atmospheric conditions for ensuring longevity of the system. It implies that the system evaluates atmospheric conditions in the immediate vicinity to gather data and make informed decisions about solar panel orientation. The acronym "SOLACE" encapsulates the system's core functionalities and highlights its focus on solar tracking and weather monitoring for maximum performance.</a:t>
            </a:r>
            <a:endParaRPr sz="1500" dirty="0">
              <a:latin typeface="Cambria"/>
              <a:cs typeface="Cambria"/>
            </a:endParaRPr>
          </a:p>
        </p:txBody>
      </p:sp>
    </p:spTree>
    <p:extLst>
      <p:ext uri="{BB962C8B-B14F-4D97-AF65-F5344CB8AC3E}">
        <p14:creationId xmlns:p14="http://schemas.microsoft.com/office/powerpoint/2010/main" val="1151040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275118"/>
            <a:ext cx="8670337" cy="4533657"/>
          </a:xfrm>
          <a:prstGeom prst="rect">
            <a:avLst/>
          </a:prstGeom>
        </p:spPr>
      </p:pic>
      <p:sp>
        <p:nvSpPr>
          <p:cNvPr id="3" name="object 3"/>
          <p:cNvSpPr txBox="1">
            <a:spLocks noGrp="1"/>
          </p:cNvSpPr>
          <p:nvPr>
            <p:ph type="title"/>
          </p:nvPr>
        </p:nvSpPr>
        <p:spPr>
          <a:xfrm>
            <a:off x="838200" y="514350"/>
            <a:ext cx="8153400" cy="586058"/>
          </a:xfrm>
          <a:prstGeom prst="rect">
            <a:avLst/>
          </a:prstGeom>
        </p:spPr>
        <p:txBody>
          <a:bodyPr vert="horz" wrap="square" lIns="0" tIns="16510" rIns="0" bIns="0" rtlCol="0">
            <a:spAutoFit/>
          </a:bodyPr>
          <a:lstStyle/>
          <a:p>
            <a:pPr marL="35560">
              <a:lnSpc>
                <a:spcPct val="100000"/>
              </a:lnSpc>
              <a:spcBef>
                <a:spcPts val="130"/>
              </a:spcBef>
            </a:pPr>
            <a:r>
              <a:rPr lang="en-US" sz="3700" spc="5" dirty="0">
                <a:latin typeface="Amatic SC" panose="00000500000000000000" pitchFamily="2" charset="-79"/>
                <a:ea typeface="Cambria Math" panose="02040503050406030204" pitchFamily="18" charset="0"/>
                <a:cs typeface="Amatic SC" panose="00000500000000000000" pitchFamily="2" charset="-79"/>
              </a:rPr>
              <a:t>CHALLENGES FACED IN CONVENTIONAL SOLAR PANELS</a:t>
            </a:r>
            <a:endParaRPr sz="3700" spc="5" dirty="0">
              <a:latin typeface="Amatic SC" panose="00000500000000000000" pitchFamily="2" charset="-79"/>
              <a:ea typeface="Cambria Math" panose="02040503050406030204" pitchFamily="18" charset="0"/>
              <a:cs typeface="Amatic SC" panose="00000500000000000000" pitchFamily="2" charset="-79"/>
            </a:endParaRPr>
          </a:p>
        </p:txBody>
      </p:sp>
      <p:sp>
        <p:nvSpPr>
          <p:cNvPr id="5" name="object 5"/>
          <p:cNvSpPr txBox="1">
            <a:spLocks noGrp="1"/>
          </p:cNvSpPr>
          <p:nvPr>
            <p:ph type="sldNum" sz="quarter" idx="7"/>
          </p:nvPr>
        </p:nvSpPr>
        <p:spPr>
          <a:prstGeom prst="rect">
            <a:avLst/>
          </a:prstGeom>
        </p:spPr>
        <p:txBody>
          <a:bodyPr vert="horz" wrap="square" lIns="0" tIns="15875" rIns="0" bIns="0" rtlCol="0">
            <a:spAutoFit/>
          </a:bodyPr>
          <a:lstStyle/>
          <a:p>
            <a:pPr marL="38100">
              <a:lnSpc>
                <a:spcPct val="100000"/>
              </a:lnSpc>
              <a:spcBef>
                <a:spcPts val="125"/>
              </a:spcBef>
            </a:pPr>
            <a:fld id="{81D60167-4931-47E6-BA6A-407CBD079E47}" type="slidenum">
              <a:rPr spc="-395" dirty="0"/>
              <a:t>8</a:t>
            </a:fld>
            <a:endParaRPr spc="-395" dirty="0"/>
          </a:p>
        </p:txBody>
      </p:sp>
      <p:sp>
        <p:nvSpPr>
          <p:cNvPr id="4" name="object 4"/>
          <p:cNvSpPr txBox="1"/>
          <p:nvPr/>
        </p:nvSpPr>
        <p:spPr>
          <a:xfrm>
            <a:off x="525168" y="1276350"/>
            <a:ext cx="7924800" cy="3191258"/>
          </a:xfrm>
          <a:prstGeom prst="rect">
            <a:avLst/>
          </a:prstGeom>
        </p:spPr>
        <p:txBody>
          <a:bodyPr vert="horz" wrap="square" lIns="0" tIns="15875" rIns="0" bIns="0" rtlCol="0">
            <a:spAutoFit/>
          </a:bodyPr>
          <a:lstStyle/>
          <a:p>
            <a:pPr marL="104775" marR="132080" indent="-9525" algn="just">
              <a:lnSpc>
                <a:spcPct val="100000"/>
              </a:lnSpc>
              <a:spcBef>
                <a:spcPts val="130"/>
              </a:spcBef>
            </a:pP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Conventional solar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panels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have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been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widely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used for electricity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generation,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but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they have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faced several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challenges.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One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of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the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major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challenges </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is</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their</a:t>
            </a:r>
            <a:r>
              <a:rPr lang="en-US" sz="1450" spc="-12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efficiency</a:t>
            </a:r>
            <a:r>
              <a:rPr lang="en-US" sz="1450" spc="-11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in</a:t>
            </a:r>
            <a:r>
              <a:rPr lang="en-US" sz="1450" spc="-4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converting</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sunlight</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into</a:t>
            </a:r>
            <a:r>
              <a:rPr lang="en-US" sz="1450" spc="-7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electricity.</a:t>
            </a:r>
            <a:r>
              <a:rPr lang="en-US" sz="1450" spc="-11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The </a:t>
            </a:r>
            <a:r>
              <a:rPr lang="en-US" sz="1450" spc="-31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20" dirty="0">
                <a:solidFill>
                  <a:schemeClr val="tx1">
                    <a:lumMod val="95000"/>
                    <a:lumOff val="5000"/>
                  </a:schemeClr>
                </a:solidFill>
                <a:latin typeface="Cambria Math" panose="02040503050406030204" pitchFamily="18" charset="0"/>
                <a:ea typeface="Cambria Math" panose="02040503050406030204" pitchFamily="18" charset="0"/>
                <a:cs typeface="Cambria"/>
              </a:rPr>
              <a:t>m</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a</a:t>
            </a:r>
            <a:r>
              <a:rPr lang="en-US" sz="1450" spc="20" dirty="0">
                <a:solidFill>
                  <a:schemeClr val="tx1">
                    <a:lumMod val="95000"/>
                    <a:lumOff val="5000"/>
                  </a:schemeClr>
                </a:solidFill>
                <a:latin typeface="Cambria Math" panose="02040503050406030204" pitchFamily="18" charset="0"/>
                <a:ea typeface="Cambria Math" panose="02040503050406030204" pitchFamily="18" charset="0"/>
                <a:cs typeface="Cambria"/>
              </a:rPr>
              <a:t>x</a:t>
            </a:r>
            <a:r>
              <a:rPr lang="en-US" sz="1450" spc="30" dirty="0">
                <a:solidFill>
                  <a:schemeClr val="tx1">
                    <a:lumMod val="95000"/>
                    <a:lumOff val="5000"/>
                  </a:schemeClr>
                </a:solidFill>
                <a:latin typeface="Cambria Math" panose="02040503050406030204" pitchFamily="18" charset="0"/>
                <a:ea typeface="Cambria Math" panose="02040503050406030204" pitchFamily="18" charset="0"/>
                <a:cs typeface="Cambria"/>
              </a:rPr>
              <a:t>i</a:t>
            </a:r>
            <a:r>
              <a:rPr lang="en-US" sz="1450" spc="20" dirty="0">
                <a:solidFill>
                  <a:schemeClr val="tx1">
                    <a:lumMod val="95000"/>
                    <a:lumOff val="5000"/>
                  </a:schemeClr>
                </a:solidFill>
                <a:latin typeface="Cambria Math" panose="02040503050406030204" pitchFamily="18" charset="0"/>
                <a:ea typeface="Cambria Math" panose="02040503050406030204" pitchFamily="18" charset="0"/>
                <a:cs typeface="Cambria"/>
              </a:rPr>
              <a:t>m</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u</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m</a:t>
            </a:r>
            <a:r>
              <a:rPr lang="en-US" sz="1450" spc="-7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t</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h</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e</a:t>
            </a:r>
            <a:r>
              <a:rPr lang="en-US" sz="1450" spc="-30" dirty="0">
                <a:solidFill>
                  <a:schemeClr val="tx1">
                    <a:lumMod val="95000"/>
                    <a:lumOff val="5000"/>
                  </a:schemeClr>
                </a:solidFill>
                <a:latin typeface="Cambria Math" panose="02040503050406030204" pitchFamily="18" charset="0"/>
                <a:ea typeface="Cambria Math" panose="02040503050406030204" pitchFamily="18" charset="0"/>
                <a:cs typeface="Cambria"/>
              </a:rPr>
              <a:t>o</a:t>
            </a:r>
            <a:r>
              <a:rPr lang="en-US" sz="1450" spc="-20" dirty="0">
                <a:solidFill>
                  <a:schemeClr val="tx1">
                    <a:lumMod val="95000"/>
                    <a:lumOff val="5000"/>
                  </a:schemeClr>
                </a:solidFill>
                <a:latin typeface="Cambria Math" panose="02040503050406030204" pitchFamily="18" charset="0"/>
                <a:ea typeface="Cambria Math" panose="02040503050406030204" pitchFamily="18" charset="0"/>
                <a:cs typeface="Cambria"/>
              </a:rPr>
              <a:t>r</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e</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ti</a:t>
            </a:r>
            <a:r>
              <a:rPr lang="en-US" sz="1450" spc="-30" dirty="0">
                <a:solidFill>
                  <a:schemeClr val="tx1">
                    <a:lumMod val="95000"/>
                    <a:lumOff val="5000"/>
                  </a:schemeClr>
                </a:solidFill>
                <a:latin typeface="Cambria Math" panose="02040503050406030204" pitchFamily="18" charset="0"/>
                <a:ea typeface="Cambria Math" panose="02040503050406030204" pitchFamily="18" charset="0"/>
                <a:cs typeface="Cambria"/>
              </a:rPr>
              <a:t>c</a:t>
            </a:r>
            <a:r>
              <a:rPr lang="en-US" sz="1450" spc="20" dirty="0">
                <a:solidFill>
                  <a:schemeClr val="tx1">
                    <a:lumMod val="95000"/>
                    <a:lumOff val="5000"/>
                  </a:schemeClr>
                </a:solidFill>
                <a:latin typeface="Cambria Math" panose="02040503050406030204" pitchFamily="18" charset="0"/>
                <a:ea typeface="Cambria Math" panose="02040503050406030204" pitchFamily="18" charset="0"/>
                <a:cs typeface="Cambria"/>
              </a:rPr>
              <a:t>a</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l</a:t>
            </a:r>
            <a:r>
              <a:rPr lang="en-US" sz="1450" spc="3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e</a:t>
            </a:r>
            <a:r>
              <a:rPr lang="en-US" sz="1450" spc="35" dirty="0">
                <a:solidFill>
                  <a:schemeClr val="tx1">
                    <a:lumMod val="95000"/>
                    <a:lumOff val="5000"/>
                  </a:schemeClr>
                </a:solidFill>
                <a:latin typeface="Cambria Math" panose="02040503050406030204" pitchFamily="18" charset="0"/>
                <a:ea typeface="Cambria Math" panose="02040503050406030204" pitchFamily="18" charset="0"/>
                <a:cs typeface="Cambria"/>
              </a:rPr>
              <a:t>ff</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i</a:t>
            </a:r>
            <a:r>
              <a:rPr lang="en-US" sz="1450" spc="-30" dirty="0">
                <a:solidFill>
                  <a:schemeClr val="tx1">
                    <a:lumMod val="95000"/>
                    <a:lumOff val="5000"/>
                  </a:schemeClr>
                </a:solidFill>
                <a:latin typeface="Cambria Math" panose="02040503050406030204" pitchFamily="18" charset="0"/>
                <a:ea typeface="Cambria Math" panose="02040503050406030204" pitchFamily="18" charset="0"/>
                <a:cs typeface="Cambria"/>
              </a:rPr>
              <a:t>c</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i</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e</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n</a:t>
            </a:r>
            <a:r>
              <a:rPr lang="en-US" sz="1450" spc="-30" dirty="0">
                <a:solidFill>
                  <a:schemeClr val="tx1">
                    <a:lumMod val="95000"/>
                    <a:lumOff val="5000"/>
                  </a:schemeClr>
                </a:solidFill>
                <a:latin typeface="Cambria Math" panose="02040503050406030204" pitchFamily="18" charset="0"/>
                <a:ea typeface="Cambria Math" panose="02040503050406030204" pitchFamily="18" charset="0"/>
                <a:cs typeface="Cambria"/>
              </a:rPr>
              <a:t>c</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y</a:t>
            </a:r>
            <a:r>
              <a:rPr lang="en-US" sz="1450" spc="-10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o</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f</a:t>
            </a:r>
            <a:r>
              <a:rPr lang="en-US" sz="1450" spc="-3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a</a:t>
            </a:r>
            <a:r>
              <a:rPr lang="en-US" sz="1450" spc="-2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so</a:t>
            </a:r>
            <a:r>
              <a:rPr lang="en-US" sz="1450" spc="-35" dirty="0">
                <a:solidFill>
                  <a:schemeClr val="tx1">
                    <a:lumMod val="95000"/>
                    <a:lumOff val="5000"/>
                  </a:schemeClr>
                </a:solidFill>
                <a:latin typeface="Cambria Math" panose="02040503050406030204" pitchFamily="18" charset="0"/>
                <a:ea typeface="Cambria Math" panose="02040503050406030204" pitchFamily="18" charset="0"/>
                <a:cs typeface="Cambria"/>
              </a:rPr>
              <a:t>l</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a</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r</a:t>
            </a:r>
            <a:r>
              <a:rPr lang="en-US" sz="1450" spc="2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p</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a</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n</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e</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l</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30" dirty="0">
                <a:solidFill>
                  <a:schemeClr val="tx1">
                    <a:lumMod val="95000"/>
                    <a:lumOff val="5000"/>
                  </a:schemeClr>
                </a:solidFill>
                <a:latin typeface="Cambria Math" panose="02040503050406030204" pitchFamily="18" charset="0"/>
                <a:ea typeface="Cambria Math" panose="02040503050406030204" pitchFamily="18" charset="0"/>
                <a:cs typeface="Cambria"/>
              </a:rPr>
              <a:t>i</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s</a:t>
            </a:r>
            <a:r>
              <a:rPr lang="en-US" sz="1450" spc="-8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a</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r</a:t>
            </a:r>
            <a:r>
              <a:rPr lang="en-US" sz="1450" spc="25" dirty="0">
                <a:solidFill>
                  <a:schemeClr val="tx1">
                    <a:lumMod val="95000"/>
                    <a:lumOff val="5000"/>
                  </a:schemeClr>
                </a:solidFill>
                <a:latin typeface="Cambria Math" panose="02040503050406030204" pitchFamily="18" charset="0"/>
                <a:ea typeface="Cambria Math" panose="02040503050406030204" pitchFamily="18" charset="0"/>
                <a:cs typeface="Cambria"/>
              </a:rPr>
              <a:t>o</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u</a:t>
            </a:r>
            <a:r>
              <a:rPr lang="en-US" sz="1450" spc="-20" dirty="0">
                <a:solidFill>
                  <a:schemeClr val="tx1">
                    <a:lumMod val="95000"/>
                    <a:lumOff val="5000"/>
                  </a:schemeClr>
                </a:solidFill>
                <a:latin typeface="Cambria Math" panose="02040503050406030204" pitchFamily="18" charset="0"/>
                <a:ea typeface="Cambria Math" panose="02040503050406030204" pitchFamily="18" charset="0"/>
                <a:cs typeface="Cambria"/>
              </a:rPr>
              <a:t>n</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d</a:t>
            </a:r>
            <a:r>
              <a:rPr lang="en-US" sz="1450" spc="6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33</a:t>
            </a:r>
            <a:r>
              <a:rPr lang="en-US" sz="1450" spc="35"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while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the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practical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efficiency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of </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most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commercially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available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solar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 </a:t>
            </a:r>
            <a:r>
              <a:rPr lang="en-US" sz="1450" spc="-10" dirty="0">
                <a:solidFill>
                  <a:schemeClr val="tx1">
                    <a:lumMod val="95000"/>
                    <a:lumOff val="5000"/>
                  </a:schemeClr>
                </a:solidFill>
                <a:latin typeface="Cambria Math" panose="02040503050406030204" pitchFamily="18" charset="0"/>
                <a:ea typeface="Cambria Math" panose="02040503050406030204" pitchFamily="18" charset="0"/>
                <a:cs typeface="Cambria"/>
              </a:rPr>
              <a:t>panels </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is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between </a:t>
            </a:r>
            <a:r>
              <a:rPr lang="en-US" sz="1450" spc="5" dirty="0">
                <a:solidFill>
                  <a:schemeClr val="tx1">
                    <a:lumMod val="95000"/>
                    <a:lumOff val="5000"/>
                  </a:schemeClr>
                </a:solidFill>
                <a:latin typeface="Cambria Math" panose="02040503050406030204" pitchFamily="18" charset="0"/>
                <a:ea typeface="Cambria Math" panose="02040503050406030204" pitchFamily="18" charset="0"/>
                <a:cs typeface="Cambria"/>
              </a:rPr>
              <a:t>15% </a:t>
            </a:r>
            <a:r>
              <a:rPr lang="en-US" sz="1450" dirty="0">
                <a:solidFill>
                  <a:schemeClr val="tx1">
                    <a:lumMod val="95000"/>
                    <a:lumOff val="5000"/>
                  </a:schemeClr>
                </a:solidFill>
                <a:latin typeface="Cambria Math" panose="02040503050406030204" pitchFamily="18" charset="0"/>
                <a:ea typeface="Cambria Math" panose="02040503050406030204" pitchFamily="18" charset="0"/>
                <a:cs typeface="Cambria"/>
              </a:rPr>
              <a:t>and </a:t>
            </a:r>
            <a:r>
              <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rPr>
              <a:t>20%. </a:t>
            </a:r>
          </a:p>
          <a:p>
            <a:pPr marL="104775" marR="132080" indent="-9525" algn="just">
              <a:lnSpc>
                <a:spcPct val="100000"/>
              </a:lnSpc>
              <a:spcBef>
                <a:spcPts val="130"/>
              </a:spcBef>
            </a:pPr>
            <a:endParaRPr lang="en-US" sz="1450" spc="15" dirty="0">
              <a:solidFill>
                <a:schemeClr val="tx1">
                  <a:lumMod val="95000"/>
                  <a:lumOff val="5000"/>
                </a:schemeClr>
              </a:solidFill>
              <a:latin typeface="Cambria Math" panose="02040503050406030204" pitchFamily="18" charset="0"/>
              <a:ea typeface="Cambria Math" panose="02040503050406030204" pitchFamily="18" charset="0"/>
              <a:cs typeface="Cambria"/>
            </a:endParaRPr>
          </a:p>
          <a:p>
            <a:pPr marL="104775" marR="132080" indent="-9525" algn="just">
              <a:spcBef>
                <a:spcPts val="130"/>
              </a:spcBef>
            </a:pPr>
            <a:r>
              <a:rPr lang="en-US" sz="1450" dirty="0">
                <a:latin typeface="Cambria"/>
                <a:cs typeface="Cambria"/>
              </a:rPr>
              <a:t>Another challenge is their fixed orientation, which means that they only capture sunlight optimally for a limited period of the day while during other periods, the solar panels are not as effective in generating electricity, leading to a loss in potential energy production.</a:t>
            </a:r>
          </a:p>
          <a:p>
            <a:pPr marL="104775" marR="132080" indent="-9525" algn="just">
              <a:lnSpc>
                <a:spcPct val="100000"/>
              </a:lnSpc>
              <a:spcBef>
                <a:spcPts val="130"/>
              </a:spcBef>
            </a:pPr>
            <a:endParaRPr lang="en-US" sz="1450" dirty="0">
              <a:latin typeface="Cambria"/>
              <a:cs typeface="Cambria"/>
            </a:endParaRPr>
          </a:p>
          <a:p>
            <a:pPr marL="104775" marR="132080" indent="-9525" algn="just">
              <a:lnSpc>
                <a:spcPct val="100000"/>
              </a:lnSpc>
              <a:spcBef>
                <a:spcPts val="130"/>
              </a:spcBef>
            </a:pPr>
            <a:r>
              <a:rPr lang="en-US" sz="1450" dirty="0">
                <a:latin typeface="Cambria"/>
                <a:cs typeface="Cambria"/>
              </a:rPr>
              <a:t>Yet, another significant challenge is that conventional solar panels are often impacted by weather conditions like clouds, rain, and snow can reduce the amount of sunlight that reaches the solar panels, reducing their overall efficiency and increasing maintenance costs. High temperatures can also impact solar panel efficiency by causing a reduction in output and potentially damaging the panels.</a:t>
            </a:r>
          </a:p>
        </p:txBody>
      </p:sp>
    </p:spTree>
    <p:extLst>
      <p:ext uri="{BB962C8B-B14F-4D97-AF65-F5344CB8AC3E}">
        <p14:creationId xmlns:p14="http://schemas.microsoft.com/office/powerpoint/2010/main" val="2055497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275118"/>
            <a:ext cx="8670337" cy="4533657"/>
          </a:xfrm>
          <a:prstGeom prst="rect">
            <a:avLst/>
          </a:prstGeom>
        </p:spPr>
      </p:pic>
      <p:sp>
        <p:nvSpPr>
          <p:cNvPr id="3" name="object 3"/>
          <p:cNvSpPr txBox="1">
            <a:spLocks noGrp="1"/>
          </p:cNvSpPr>
          <p:nvPr>
            <p:ph type="title"/>
          </p:nvPr>
        </p:nvSpPr>
        <p:spPr>
          <a:xfrm>
            <a:off x="762000" y="514350"/>
            <a:ext cx="8153400" cy="601447"/>
          </a:xfrm>
          <a:prstGeom prst="rect">
            <a:avLst/>
          </a:prstGeom>
        </p:spPr>
        <p:txBody>
          <a:bodyPr vert="horz" wrap="square" lIns="0" tIns="16510" rIns="0" bIns="0" rtlCol="0">
            <a:spAutoFit/>
          </a:bodyPr>
          <a:lstStyle/>
          <a:p>
            <a:pPr marL="35560">
              <a:lnSpc>
                <a:spcPct val="100000"/>
              </a:lnSpc>
              <a:spcBef>
                <a:spcPts val="130"/>
              </a:spcBef>
            </a:pPr>
            <a:r>
              <a:rPr lang="en-US" sz="3800" spc="5" dirty="0">
                <a:latin typeface="Amatic SC" panose="00000500000000000000" pitchFamily="2" charset="-79"/>
                <a:cs typeface="Amatic SC" panose="00000500000000000000" pitchFamily="2" charset="-79"/>
              </a:rPr>
              <a:t>HOW THIS PROJECT CAN ADDRESS THESE CHALLENGES?</a:t>
            </a:r>
            <a:endParaRPr sz="3800" spc="5" dirty="0">
              <a:latin typeface="Amatic SC" panose="00000500000000000000" pitchFamily="2" charset="-79"/>
              <a:ea typeface="Cambria Math" panose="02040503050406030204" pitchFamily="18" charset="0"/>
              <a:cs typeface="Amatic SC" panose="00000500000000000000" pitchFamily="2" charset="-79"/>
            </a:endParaRPr>
          </a:p>
        </p:txBody>
      </p:sp>
      <p:sp>
        <p:nvSpPr>
          <p:cNvPr id="5" name="object 5"/>
          <p:cNvSpPr txBox="1">
            <a:spLocks noGrp="1"/>
          </p:cNvSpPr>
          <p:nvPr>
            <p:ph type="sldNum" sz="quarter" idx="7"/>
          </p:nvPr>
        </p:nvSpPr>
        <p:spPr>
          <a:prstGeom prst="rect">
            <a:avLst/>
          </a:prstGeom>
        </p:spPr>
        <p:txBody>
          <a:bodyPr vert="horz" wrap="square" lIns="0" tIns="15875" rIns="0" bIns="0" rtlCol="0">
            <a:spAutoFit/>
          </a:bodyPr>
          <a:lstStyle/>
          <a:p>
            <a:pPr marL="38100">
              <a:lnSpc>
                <a:spcPct val="100000"/>
              </a:lnSpc>
              <a:spcBef>
                <a:spcPts val="125"/>
              </a:spcBef>
            </a:pPr>
            <a:fld id="{81D60167-4931-47E6-BA6A-407CBD079E47}" type="slidenum">
              <a:rPr spc="-395" dirty="0"/>
              <a:t>9</a:t>
            </a:fld>
            <a:endParaRPr spc="-395" dirty="0"/>
          </a:p>
        </p:txBody>
      </p:sp>
      <p:sp>
        <p:nvSpPr>
          <p:cNvPr id="4" name="object 4"/>
          <p:cNvSpPr txBox="1"/>
          <p:nvPr/>
        </p:nvSpPr>
        <p:spPr>
          <a:xfrm>
            <a:off x="855921" y="1385806"/>
            <a:ext cx="7094832" cy="3016852"/>
          </a:xfrm>
          <a:prstGeom prst="rect">
            <a:avLst/>
          </a:prstGeom>
        </p:spPr>
        <p:txBody>
          <a:bodyPr vert="horz" wrap="square" lIns="0" tIns="15875" rIns="0" bIns="0" rtlCol="0">
            <a:spAutoFit/>
          </a:bodyPr>
          <a:lstStyle/>
          <a:p>
            <a:pPr marL="12700" marR="85725" algn="just">
              <a:lnSpc>
                <a:spcPct val="100000"/>
              </a:lnSpc>
              <a:spcBef>
                <a:spcPts val="105"/>
              </a:spcBef>
            </a:pPr>
            <a:r>
              <a:rPr lang="en-US" sz="1500" spc="5" dirty="0">
                <a:solidFill>
                  <a:schemeClr val="tx1">
                    <a:lumMod val="95000"/>
                    <a:lumOff val="5000"/>
                  </a:schemeClr>
                </a:solidFill>
                <a:latin typeface="Cambria"/>
                <a:cs typeface="Cambria"/>
              </a:rPr>
              <a:t>To </a:t>
            </a:r>
            <a:r>
              <a:rPr lang="en-US" sz="1500" dirty="0">
                <a:solidFill>
                  <a:schemeClr val="tx1">
                    <a:lumMod val="95000"/>
                    <a:lumOff val="5000"/>
                  </a:schemeClr>
                </a:solidFill>
                <a:latin typeface="Cambria"/>
                <a:cs typeface="Cambria"/>
              </a:rPr>
              <a:t>address </a:t>
            </a:r>
            <a:r>
              <a:rPr lang="en-US" sz="1500" spc="5" dirty="0">
                <a:solidFill>
                  <a:schemeClr val="tx1">
                    <a:lumMod val="95000"/>
                    <a:lumOff val="5000"/>
                  </a:schemeClr>
                </a:solidFill>
                <a:latin typeface="Cambria"/>
                <a:cs typeface="Cambria"/>
              </a:rPr>
              <a:t>these </a:t>
            </a:r>
            <a:r>
              <a:rPr lang="en-US" sz="1500" spc="-5" dirty="0">
                <a:solidFill>
                  <a:schemeClr val="tx1">
                    <a:lumMod val="95000"/>
                    <a:lumOff val="5000"/>
                  </a:schemeClr>
                </a:solidFill>
                <a:latin typeface="Cambria"/>
                <a:cs typeface="Cambria"/>
              </a:rPr>
              <a:t>challenges, </a:t>
            </a:r>
            <a:r>
              <a:rPr lang="en-US" sz="1500" spc="5" dirty="0">
                <a:solidFill>
                  <a:schemeClr val="tx1">
                    <a:lumMod val="95000"/>
                    <a:lumOff val="5000"/>
                  </a:schemeClr>
                </a:solidFill>
                <a:latin typeface="Cambria"/>
                <a:cs typeface="Cambria"/>
              </a:rPr>
              <a:t>solar </a:t>
            </a:r>
            <a:r>
              <a:rPr lang="en-US" sz="1500" spc="-5" dirty="0">
                <a:solidFill>
                  <a:schemeClr val="tx1">
                    <a:lumMod val="95000"/>
                    <a:lumOff val="5000"/>
                  </a:schemeClr>
                </a:solidFill>
                <a:latin typeface="Cambria"/>
                <a:cs typeface="Cambria"/>
              </a:rPr>
              <a:t>tracking </a:t>
            </a:r>
            <a:r>
              <a:rPr lang="en-US" sz="1500" spc="10" dirty="0">
                <a:solidFill>
                  <a:schemeClr val="tx1">
                    <a:lumMod val="95000"/>
                    <a:lumOff val="5000"/>
                  </a:schemeClr>
                </a:solidFill>
                <a:latin typeface="Cambria"/>
                <a:cs typeface="Cambria"/>
              </a:rPr>
              <a:t>systems </a:t>
            </a:r>
            <a:r>
              <a:rPr lang="en-US" sz="1500" dirty="0">
                <a:solidFill>
                  <a:schemeClr val="tx1">
                    <a:lumMod val="95000"/>
                    <a:lumOff val="5000"/>
                  </a:schemeClr>
                </a:solidFill>
                <a:latin typeface="Cambria"/>
                <a:cs typeface="Cambria"/>
              </a:rPr>
              <a:t>have </a:t>
            </a:r>
            <a:r>
              <a:rPr lang="en-US" sz="1500" spc="5" dirty="0">
                <a:solidFill>
                  <a:schemeClr val="tx1">
                    <a:lumMod val="95000"/>
                    <a:lumOff val="5000"/>
                  </a:schemeClr>
                </a:solidFill>
                <a:latin typeface="Cambria"/>
                <a:cs typeface="Cambria"/>
              </a:rPr>
              <a:t>been </a:t>
            </a:r>
            <a:r>
              <a:rPr lang="en-US" sz="1500" spc="-5" dirty="0">
                <a:solidFill>
                  <a:schemeClr val="tx1">
                    <a:lumMod val="95000"/>
                    <a:lumOff val="5000"/>
                  </a:schemeClr>
                </a:solidFill>
                <a:latin typeface="Cambria"/>
                <a:cs typeface="Cambria"/>
              </a:rPr>
              <a:t>developed </a:t>
            </a:r>
            <a:r>
              <a:rPr lang="en-US" sz="1500" spc="5" dirty="0">
                <a:solidFill>
                  <a:schemeClr val="tx1">
                    <a:lumMod val="95000"/>
                    <a:lumOff val="5000"/>
                  </a:schemeClr>
                </a:solidFill>
                <a:latin typeface="Cambria"/>
                <a:cs typeface="Cambria"/>
              </a:rPr>
              <a:t>to </a:t>
            </a:r>
            <a:r>
              <a:rPr lang="en-US" sz="1500" spc="1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improve</a:t>
            </a:r>
            <a:r>
              <a:rPr lang="en-US" sz="1500" spc="-85" dirty="0">
                <a:solidFill>
                  <a:schemeClr val="tx1">
                    <a:lumMod val="95000"/>
                    <a:lumOff val="5000"/>
                  </a:schemeClr>
                </a:solidFill>
                <a:latin typeface="Cambria"/>
                <a:cs typeface="Cambria"/>
              </a:rPr>
              <a:t> </a:t>
            </a:r>
            <a:r>
              <a:rPr lang="en-US" sz="1500" dirty="0">
                <a:solidFill>
                  <a:schemeClr val="tx1">
                    <a:lumMod val="95000"/>
                    <a:lumOff val="5000"/>
                  </a:schemeClr>
                </a:solidFill>
                <a:latin typeface="Cambria"/>
                <a:cs typeface="Cambria"/>
              </a:rPr>
              <a:t>the</a:t>
            </a:r>
            <a:r>
              <a:rPr lang="en-US" sz="1500" spc="-1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efficiency</a:t>
            </a:r>
            <a:r>
              <a:rPr lang="en-US" sz="1500" spc="-110"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of</a:t>
            </a:r>
            <a:r>
              <a:rPr lang="en-US" sz="1500" spc="-2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solar</a:t>
            </a:r>
            <a:r>
              <a:rPr lang="en-US" sz="1500" spc="3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panels.</a:t>
            </a:r>
            <a:r>
              <a:rPr lang="en-US" sz="1500" spc="-3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These</a:t>
            </a:r>
            <a:r>
              <a:rPr lang="en-US" sz="1500" spc="-5"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systems</a:t>
            </a:r>
            <a:r>
              <a:rPr lang="en-US" sz="150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use</a:t>
            </a:r>
            <a:r>
              <a:rPr lang="en-US" sz="1500" spc="-80" dirty="0">
                <a:solidFill>
                  <a:schemeClr val="tx1">
                    <a:lumMod val="95000"/>
                    <a:lumOff val="5000"/>
                  </a:schemeClr>
                </a:solidFill>
                <a:latin typeface="Cambria"/>
                <a:cs typeface="Cambria"/>
              </a:rPr>
              <a:t> </a:t>
            </a:r>
            <a:r>
              <a:rPr lang="en-US" sz="1500" spc="-15" dirty="0">
                <a:solidFill>
                  <a:schemeClr val="tx1">
                    <a:lumMod val="95000"/>
                    <a:lumOff val="5000"/>
                  </a:schemeClr>
                </a:solidFill>
                <a:latin typeface="Cambria"/>
                <a:cs typeface="Cambria"/>
              </a:rPr>
              <a:t>motors</a:t>
            </a:r>
            <a:r>
              <a:rPr lang="en-US" sz="1500" spc="114"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and</a:t>
            </a:r>
            <a:r>
              <a:rPr lang="en-US" sz="1500" spc="-25"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sensors </a:t>
            </a:r>
            <a:r>
              <a:rPr lang="en-US" sz="1500" spc="-31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to </a:t>
            </a:r>
            <a:r>
              <a:rPr lang="en-US" sz="1500" spc="-5" dirty="0">
                <a:solidFill>
                  <a:schemeClr val="tx1">
                    <a:lumMod val="95000"/>
                    <a:lumOff val="5000"/>
                  </a:schemeClr>
                </a:solidFill>
                <a:latin typeface="Cambria"/>
                <a:cs typeface="Cambria"/>
              </a:rPr>
              <a:t>adjust </a:t>
            </a:r>
            <a:r>
              <a:rPr lang="en-US" sz="1500" dirty="0">
                <a:solidFill>
                  <a:schemeClr val="tx1">
                    <a:lumMod val="95000"/>
                    <a:lumOff val="5000"/>
                  </a:schemeClr>
                </a:solidFill>
                <a:latin typeface="Cambria"/>
                <a:cs typeface="Cambria"/>
              </a:rPr>
              <a:t>the </a:t>
            </a:r>
            <a:r>
              <a:rPr lang="en-US" sz="1500" spc="-10" dirty="0">
                <a:solidFill>
                  <a:schemeClr val="tx1">
                    <a:lumMod val="95000"/>
                    <a:lumOff val="5000"/>
                  </a:schemeClr>
                </a:solidFill>
                <a:latin typeface="Cambria"/>
                <a:cs typeface="Cambria"/>
              </a:rPr>
              <a:t>angle </a:t>
            </a:r>
            <a:r>
              <a:rPr lang="en-US" sz="1500" spc="-5" dirty="0">
                <a:solidFill>
                  <a:schemeClr val="tx1">
                    <a:lumMod val="95000"/>
                    <a:lumOff val="5000"/>
                  </a:schemeClr>
                </a:solidFill>
                <a:latin typeface="Cambria"/>
                <a:cs typeface="Cambria"/>
              </a:rPr>
              <a:t>and </a:t>
            </a:r>
            <a:r>
              <a:rPr lang="en-US" sz="1500" spc="10" dirty="0">
                <a:solidFill>
                  <a:schemeClr val="tx1">
                    <a:lumMod val="95000"/>
                    <a:lumOff val="5000"/>
                  </a:schemeClr>
                </a:solidFill>
                <a:latin typeface="Cambria"/>
                <a:cs typeface="Cambria"/>
              </a:rPr>
              <a:t>orientation of </a:t>
            </a:r>
            <a:r>
              <a:rPr lang="en-US" sz="1500" dirty="0">
                <a:solidFill>
                  <a:schemeClr val="tx1">
                    <a:lumMod val="95000"/>
                    <a:lumOff val="5000"/>
                  </a:schemeClr>
                </a:solidFill>
                <a:latin typeface="Cambria"/>
                <a:cs typeface="Cambria"/>
              </a:rPr>
              <a:t>the </a:t>
            </a:r>
            <a:r>
              <a:rPr lang="en-US" sz="1500" spc="5" dirty="0">
                <a:solidFill>
                  <a:schemeClr val="tx1">
                    <a:lumMod val="95000"/>
                    <a:lumOff val="5000"/>
                  </a:schemeClr>
                </a:solidFill>
                <a:latin typeface="Cambria"/>
                <a:cs typeface="Cambria"/>
              </a:rPr>
              <a:t>solar </a:t>
            </a:r>
            <a:r>
              <a:rPr lang="en-US" sz="1500" spc="-10" dirty="0">
                <a:solidFill>
                  <a:schemeClr val="tx1">
                    <a:lumMod val="95000"/>
                    <a:lumOff val="5000"/>
                  </a:schemeClr>
                </a:solidFill>
                <a:latin typeface="Cambria"/>
                <a:cs typeface="Cambria"/>
              </a:rPr>
              <a:t>panels </a:t>
            </a:r>
            <a:r>
              <a:rPr lang="en-US" sz="1500" dirty="0">
                <a:solidFill>
                  <a:schemeClr val="tx1">
                    <a:lumMod val="95000"/>
                    <a:lumOff val="5000"/>
                  </a:schemeClr>
                </a:solidFill>
                <a:latin typeface="Cambria"/>
                <a:cs typeface="Cambria"/>
              </a:rPr>
              <a:t>continuously, ensuring </a:t>
            </a:r>
            <a:r>
              <a:rPr lang="en-US" sz="1500" spc="5" dirty="0">
                <a:solidFill>
                  <a:schemeClr val="tx1">
                    <a:lumMod val="95000"/>
                    <a:lumOff val="5000"/>
                  </a:schemeClr>
                </a:solidFill>
                <a:latin typeface="Cambria"/>
                <a:cs typeface="Cambria"/>
              </a:rPr>
              <a:t> </a:t>
            </a:r>
            <a:r>
              <a:rPr lang="en-US" sz="1500" dirty="0">
                <a:solidFill>
                  <a:schemeClr val="tx1">
                    <a:lumMod val="95000"/>
                    <a:lumOff val="5000"/>
                  </a:schemeClr>
                </a:solidFill>
                <a:latin typeface="Cambria"/>
                <a:cs typeface="Cambria"/>
              </a:rPr>
              <a:t>that they </a:t>
            </a:r>
            <a:r>
              <a:rPr lang="en-US" sz="1500" spc="-5" dirty="0">
                <a:solidFill>
                  <a:schemeClr val="tx1">
                    <a:lumMod val="95000"/>
                    <a:lumOff val="5000"/>
                  </a:schemeClr>
                </a:solidFill>
                <a:latin typeface="Cambria"/>
                <a:cs typeface="Cambria"/>
              </a:rPr>
              <a:t>are </a:t>
            </a:r>
            <a:r>
              <a:rPr lang="en-US" sz="1500" spc="5" dirty="0">
                <a:solidFill>
                  <a:schemeClr val="tx1">
                    <a:lumMod val="95000"/>
                    <a:lumOff val="5000"/>
                  </a:schemeClr>
                </a:solidFill>
                <a:latin typeface="Cambria"/>
                <a:cs typeface="Cambria"/>
              </a:rPr>
              <a:t>always </a:t>
            </a:r>
            <a:r>
              <a:rPr lang="en-US" sz="1500" spc="-5" dirty="0">
                <a:solidFill>
                  <a:schemeClr val="tx1">
                    <a:lumMod val="95000"/>
                    <a:lumOff val="5000"/>
                  </a:schemeClr>
                </a:solidFill>
                <a:latin typeface="Cambria"/>
                <a:cs typeface="Cambria"/>
              </a:rPr>
              <a:t>aligned </a:t>
            </a:r>
            <a:r>
              <a:rPr lang="en-US" sz="1500" spc="-15" dirty="0">
                <a:solidFill>
                  <a:schemeClr val="tx1">
                    <a:lumMod val="95000"/>
                    <a:lumOff val="5000"/>
                  </a:schemeClr>
                </a:solidFill>
                <a:latin typeface="Cambria"/>
                <a:cs typeface="Cambria"/>
              </a:rPr>
              <a:t>with </a:t>
            </a:r>
            <a:r>
              <a:rPr lang="en-US" sz="1500" spc="-10" dirty="0">
                <a:solidFill>
                  <a:schemeClr val="tx1">
                    <a:lumMod val="95000"/>
                    <a:lumOff val="5000"/>
                  </a:schemeClr>
                </a:solidFill>
                <a:latin typeface="Cambria"/>
                <a:cs typeface="Cambria"/>
              </a:rPr>
              <a:t>the </a:t>
            </a:r>
            <a:r>
              <a:rPr lang="en-US" sz="1500" spc="-5" dirty="0">
                <a:solidFill>
                  <a:schemeClr val="tx1">
                    <a:lumMod val="95000"/>
                    <a:lumOff val="5000"/>
                  </a:schemeClr>
                </a:solidFill>
                <a:latin typeface="Cambria"/>
                <a:cs typeface="Cambria"/>
              </a:rPr>
              <a:t>sun's </a:t>
            </a:r>
            <a:r>
              <a:rPr lang="en-US" sz="1500" spc="-15" dirty="0">
                <a:solidFill>
                  <a:schemeClr val="tx1">
                    <a:lumMod val="95000"/>
                    <a:lumOff val="5000"/>
                  </a:schemeClr>
                </a:solidFill>
                <a:latin typeface="Cambria"/>
                <a:cs typeface="Cambria"/>
              </a:rPr>
              <a:t>position.</a:t>
            </a:r>
            <a:r>
              <a:rPr lang="en-US" sz="1500" spc="-10" dirty="0">
                <a:solidFill>
                  <a:schemeClr val="tx1">
                    <a:lumMod val="95000"/>
                    <a:lumOff val="5000"/>
                  </a:schemeClr>
                </a:solidFill>
                <a:latin typeface="Cambria"/>
                <a:cs typeface="Cambria"/>
              </a:rPr>
              <a:t> </a:t>
            </a:r>
            <a:r>
              <a:rPr lang="en-US" sz="1500" spc="-15" dirty="0">
                <a:solidFill>
                  <a:schemeClr val="tx1">
                    <a:lumMod val="95000"/>
                    <a:lumOff val="5000"/>
                  </a:schemeClr>
                </a:solidFill>
                <a:latin typeface="Cambria"/>
                <a:cs typeface="Cambria"/>
              </a:rPr>
              <a:t>As </a:t>
            </a:r>
            <a:r>
              <a:rPr lang="en-US" sz="1500" dirty="0">
                <a:solidFill>
                  <a:schemeClr val="tx1">
                    <a:lumMod val="95000"/>
                    <a:lumOff val="5000"/>
                  </a:schemeClr>
                </a:solidFill>
                <a:latin typeface="Cambria"/>
                <a:cs typeface="Cambria"/>
              </a:rPr>
              <a:t>a </a:t>
            </a:r>
            <a:r>
              <a:rPr lang="en-US" sz="1500" spc="-5" dirty="0">
                <a:solidFill>
                  <a:schemeClr val="tx1">
                    <a:lumMod val="95000"/>
                    <a:lumOff val="5000"/>
                  </a:schemeClr>
                </a:solidFill>
                <a:latin typeface="Cambria"/>
                <a:cs typeface="Cambria"/>
              </a:rPr>
              <a:t>result, </a:t>
            </a:r>
            <a:r>
              <a:rPr lang="en-US" sz="1500" spc="5" dirty="0">
                <a:solidFill>
                  <a:schemeClr val="tx1">
                    <a:lumMod val="95000"/>
                    <a:lumOff val="5000"/>
                  </a:schemeClr>
                </a:solidFill>
                <a:latin typeface="Cambria"/>
                <a:cs typeface="Cambria"/>
              </a:rPr>
              <a:t>solar </a:t>
            </a:r>
            <a:r>
              <a:rPr lang="en-US" sz="1500" spc="1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tracking</a:t>
            </a:r>
            <a:r>
              <a:rPr lang="en-US" sz="1500" spc="-25"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systems</a:t>
            </a:r>
            <a:r>
              <a:rPr lang="en-US" sz="1500" spc="-7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can</a:t>
            </a:r>
            <a:r>
              <a:rPr lang="en-US" sz="1500" spc="-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increase</a:t>
            </a:r>
            <a:r>
              <a:rPr lang="en-US" sz="1500" spc="-85" dirty="0">
                <a:solidFill>
                  <a:schemeClr val="tx1">
                    <a:lumMod val="95000"/>
                    <a:lumOff val="5000"/>
                  </a:schemeClr>
                </a:solidFill>
                <a:latin typeface="Cambria"/>
                <a:cs typeface="Cambria"/>
              </a:rPr>
              <a:t> </a:t>
            </a:r>
            <a:r>
              <a:rPr lang="en-US" sz="1500" dirty="0">
                <a:solidFill>
                  <a:schemeClr val="tx1">
                    <a:lumMod val="95000"/>
                    <a:lumOff val="5000"/>
                  </a:schemeClr>
                </a:solidFill>
                <a:latin typeface="Cambria"/>
                <a:cs typeface="Cambria"/>
              </a:rPr>
              <a:t>the</a:t>
            </a:r>
            <a:r>
              <a:rPr lang="en-US" sz="1500" spc="-1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efficiency</a:t>
            </a:r>
            <a:r>
              <a:rPr lang="en-US" sz="1500" spc="-114"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of</a:t>
            </a:r>
            <a:r>
              <a:rPr lang="en-US" sz="1500" spc="-3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solar</a:t>
            </a:r>
            <a:r>
              <a:rPr lang="en-US" sz="1500" spc="-50"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panels</a:t>
            </a:r>
            <a:r>
              <a:rPr lang="en-US" sz="1500" spc="7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by</a:t>
            </a:r>
            <a:r>
              <a:rPr lang="en-US" sz="1500" spc="-3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up</a:t>
            </a:r>
            <a:r>
              <a:rPr lang="en-US" sz="1500" spc="3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to</a:t>
            </a:r>
            <a:r>
              <a:rPr lang="en-US" sz="1500" spc="65" dirty="0">
                <a:solidFill>
                  <a:schemeClr val="tx1">
                    <a:lumMod val="95000"/>
                    <a:lumOff val="5000"/>
                  </a:schemeClr>
                </a:solidFill>
                <a:latin typeface="Cambria"/>
                <a:cs typeface="Cambria"/>
              </a:rPr>
              <a:t> </a:t>
            </a:r>
            <a:r>
              <a:rPr lang="en-US" sz="1500" spc="15" dirty="0">
                <a:solidFill>
                  <a:schemeClr val="tx1">
                    <a:lumMod val="95000"/>
                    <a:lumOff val="5000"/>
                  </a:schemeClr>
                </a:solidFill>
                <a:latin typeface="Cambria"/>
                <a:cs typeface="Cambria"/>
              </a:rPr>
              <a:t>30%.</a:t>
            </a:r>
            <a:endParaRPr lang="en-US" sz="1500" dirty="0">
              <a:solidFill>
                <a:schemeClr val="tx1">
                  <a:lumMod val="95000"/>
                  <a:lumOff val="5000"/>
                </a:schemeClr>
              </a:solidFill>
              <a:latin typeface="Cambria"/>
              <a:cs typeface="Cambria"/>
            </a:endParaRPr>
          </a:p>
          <a:p>
            <a:pPr algn="just">
              <a:lnSpc>
                <a:spcPct val="100000"/>
              </a:lnSpc>
            </a:pPr>
            <a:endParaRPr lang="en-US" sz="1500" dirty="0">
              <a:solidFill>
                <a:schemeClr val="tx1">
                  <a:lumMod val="95000"/>
                  <a:lumOff val="5000"/>
                </a:schemeClr>
              </a:solidFill>
              <a:latin typeface="Cambria"/>
              <a:cs typeface="Cambria"/>
            </a:endParaRPr>
          </a:p>
          <a:p>
            <a:pPr marL="12700" marR="5080" algn="just">
              <a:lnSpc>
                <a:spcPct val="100000"/>
              </a:lnSpc>
            </a:pPr>
            <a:r>
              <a:rPr lang="en-US" sz="1500" dirty="0">
                <a:solidFill>
                  <a:schemeClr val="tx1">
                    <a:lumMod val="95000"/>
                    <a:lumOff val="5000"/>
                  </a:schemeClr>
                </a:solidFill>
                <a:latin typeface="Cambria"/>
                <a:cs typeface="Cambria"/>
              </a:rPr>
              <a:t>Furthermore,</a:t>
            </a:r>
            <a:r>
              <a:rPr lang="en-US" sz="1500" spc="2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weather</a:t>
            </a:r>
            <a:r>
              <a:rPr lang="en-US" sz="1500" spc="-5" dirty="0">
                <a:solidFill>
                  <a:schemeClr val="tx1">
                    <a:lumMod val="95000"/>
                    <a:lumOff val="5000"/>
                  </a:schemeClr>
                </a:solidFill>
                <a:latin typeface="Cambria"/>
                <a:cs typeface="Cambria"/>
              </a:rPr>
              <a:t> </a:t>
            </a:r>
            <a:r>
              <a:rPr lang="en-US" sz="1500" spc="-20" dirty="0">
                <a:solidFill>
                  <a:schemeClr val="tx1">
                    <a:lumMod val="95000"/>
                    <a:lumOff val="5000"/>
                  </a:schemeClr>
                </a:solidFill>
                <a:latin typeface="Cambria"/>
                <a:cs typeface="Cambria"/>
              </a:rPr>
              <a:t>monitoring</a:t>
            </a:r>
            <a:r>
              <a:rPr lang="en-US" sz="1500" spc="15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can</a:t>
            </a:r>
            <a:r>
              <a:rPr lang="en-US" sz="1500" spc="-5"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play</a:t>
            </a:r>
            <a:r>
              <a:rPr lang="en-US" sz="1500" spc="8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an</a:t>
            </a:r>
            <a:r>
              <a:rPr lang="en-US" sz="1500" spc="-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important</a:t>
            </a:r>
            <a:r>
              <a:rPr lang="en-US" sz="1500" spc="30"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role</a:t>
            </a:r>
            <a:r>
              <a:rPr lang="en-US" sz="1500" spc="25" dirty="0">
                <a:solidFill>
                  <a:schemeClr val="tx1">
                    <a:lumMod val="95000"/>
                    <a:lumOff val="5000"/>
                  </a:schemeClr>
                </a:solidFill>
                <a:latin typeface="Cambria"/>
                <a:cs typeface="Cambria"/>
              </a:rPr>
              <a:t> </a:t>
            </a:r>
            <a:r>
              <a:rPr lang="en-US" sz="1500" spc="15" dirty="0">
                <a:solidFill>
                  <a:schemeClr val="tx1">
                    <a:lumMod val="95000"/>
                    <a:lumOff val="5000"/>
                  </a:schemeClr>
                </a:solidFill>
                <a:latin typeface="Cambria"/>
                <a:cs typeface="Cambria"/>
              </a:rPr>
              <a:t>in</a:t>
            </a:r>
            <a:r>
              <a:rPr lang="en-US" sz="1500" spc="4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improving </a:t>
            </a:r>
            <a:r>
              <a:rPr lang="en-US" sz="1500" spc="10" dirty="0">
                <a:solidFill>
                  <a:schemeClr val="tx1">
                    <a:lumMod val="95000"/>
                    <a:lumOff val="5000"/>
                  </a:schemeClr>
                </a:solidFill>
                <a:latin typeface="Cambria"/>
                <a:cs typeface="Cambria"/>
              </a:rPr>
              <a:t> </a:t>
            </a:r>
            <a:r>
              <a:rPr lang="en-US" sz="1500" dirty="0">
                <a:solidFill>
                  <a:schemeClr val="tx1">
                    <a:lumMod val="95000"/>
                    <a:lumOff val="5000"/>
                  </a:schemeClr>
                </a:solidFill>
                <a:latin typeface="Cambria"/>
                <a:cs typeface="Cambria"/>
              </a:rPr>
              <a:t>the efficiency and </a:t>
            </a:r>
            <a:r>
              <a:rPr lang="en-US" sz="1500" spc="5" dirty="0">
                <a:solidFill>
                  <a:schemeClr val="tx1">
                    <a:lumMod val="95000"/>
                    <a:lumOff val="5000"/>
                  </a:schemeClr>
                </a:solidFill>
                <a:latin typeface="Cambria"/>
                <a:cs typeface="Cambria"/>
              </a:rPr>
              <a:t>safety </a:t>
            </a:r>
            <a:r>
              <a:rPr lang="en-US" sz="1500" spc="-20" dirty="0">
                <a:solidFill>
                  <a:schemeClr val="tx1">
                    <a:lumMod val="95000"/>
                    <a:lumOff val="5000"/>
                  </a:schemeClr>
                </a:solidFill>
                <a:latin typeface="Cambria"/>
                <a:cs typeface="Cambria"/>
              </a:rPr>
              <a:t>of </a:t>
            </a:r>
            <a:r>
              <a:rPr lang="en-US" sz="1500" spc="-10" dirty="0">
                <a:solidFill>
                  <a:schemeClr val="tx1">
                    <a:lumMod val="95000"/>
                    <a:lumOff val="5000"/>
                  </a:schemeClr>
                </a:solidFill>
                <a:latin typeface="Cambria"/>
                <a:cs typeface="Cambria"/>
              </a:rPr>
              <a:t>solar </a:t>
            </a:r>
            <a:r>
              <a:rPr lang="en-US" sz="1500" spc="-5" dirty="0">
                <a:solidFill>
                  <a:schemeClr val="tx1">
                    <a:lumMod val="95000"/>
                    <a:lumOff val="5000"/>
                  </a:schemeClr>
                </a:solidFill>
                <a:latin typeface="Cambria"/>
                <a:cs typeface="Cambria"/>
              </a:rPr>
              <a:t>energy generation. </a:t>
            </a:r>
            <a:r>
              <a:rPr lang="en-US" sz="1500" spc="-10" dirty="0">
                <a:solidFill>
                  <a:schemeClr val="tx1">
                    <a:lumMod val="95000"/>
                    <a:lumOff val="5000"/>
                  </a:schemeClr>
                </a:solidFill>
                <a:latin typeface="Cambria"/>
                <a:cs typeface="Cambria"/>
              </a:rPr>
              <a:t>By </a:t>
            </a:r>
            <a:r>
              <a:rPr lang="en-US" sz="1500" dirty="0">
                <a:solidFill>
                  <a:schemeClr val="tx1">
                    <a:lumMod val="95000"/>
                    <a:lumOff val="5000"/>
                  </a:schemeClr>
                </a:solidFill>
                <a:latin typeface="Cambria"/>
                <a:cs typeface="Cambria"/>
              </a:rPr>
              <a:t>providing </a:t>
            </a:r>
            <a:r>
              <a:rPr lang="en-US" sz="1500" spc="5" dirty="0">
                <a:solidFill>
                  <a:schemeClr val="tx1">
                    <a:lumMod val="95000"/>
                    <a:lumOff val="5000"/>
                  </a:schemeClr>
                </a:solidFill>
                <a:latin typeface="Cambria"/>
                <a:cs typeface="Cambria"/>
              </a:rPr>
              <a:t>real-time </a:t>
            </a:r>
            <a:r>
              <a:rPr lang="en-US" sz="1500" spc="10" dirty="0">
                <a:solidFill>
                  <a:schemeClr val="tx1">
                    <a:lumMod val="95000"/>
                    <a:lumOff val="5000"/>
                  </a:schemeClr>
                </a:solidFill>
                <a:latin typeface="Cambria"/>
                <a:cs typeface="Cambria"/>
              </a:rPr>
              <a:t> information on </a:t>
            </a:r>
            <a:r>
              <a:rPr lang="en-US" sz="1500" dirty="0">
                <a:solidFill>
                  <a:schemeClr val="tx1">
                    <a:lumMod val="95000"/>
                    <a:lumOff val="5000"/>
                  </a:schemeClr>
                </a:solidFill>
                <a:latin typeface="Cambria"/>
                <a:cs typeface="Cambria"/>
              </a:rPr>
              <a:t>local weather </a:t>
            </a:r>
            <a:r>
              <a:rPr lang="en-US" sz="1500" spc="10" dirty="0">
                <a:solidFill>
                  <a:schemeClr val="tx1">
                    <a:lumMod val="95000"/>
                    <a:lumOff val="5000"/>
                  </a:schemeClr>
                </a:solidFill>
                <a:latin typeface="Cambria"/>
                <a:cs typeface="Cambria"/>
              </a:rPr>
              <a:t>conditions, </a:t>
            </a:r>
            <a:r>
              <a:rPr lang="en-US" sz="1500" spc="5" dirty="0">
                <a:solidFill>
                  <a:schemeClr val="tx1">
                    <a:lumMod val="95000"/>
                    <a:lumOff val="5000"/>
                  </a:schemeClr>
                </a:solidFill>
                <a:latin typeface="Cambria"/>
                <a:cs typeface="Cambria"/>
              </a:rPr>
              <a:t>such as </a:t>
            </a:r>
            <a:r>
              <a:rPr lang="en-US" sz="1500" spc="-5" dirty="0">
                <a:solidFill>
                  <a:schemeClr val="tx1">
                    <a:lumMod val="95000"/>
                    <a:lumOff val="5000"/>
                  </a:schemeClr>
                </a:solidFill>
                <a:latin typeface="Cambria"/>
                <a:cs typeface="Cambria"/>
              </a:rPr>
              <a:t>wind </a:t>
            </a:r>
            <a:r>
              <a:rPr lang="en-US" sz="1500" spc="5" dirty="0">
                <a:solidFill>
                  <a:schemeClr val="tx1">
                    <a:lumMod val="95000"/>
                    <a:lumOff val="5000"/>
                  </a:schemeClr>
                </a:solidFill>
                <a:latin typeface="Cambria"/>
                <a:cs typeface="Cambria"/>
              </a:rPr>
              <a:t>speed, </a:t>
            </a:r>
            <a:r>
              <a:rPr lang="en-US" sz="1500" dirty="0">
                <a:solidFill>
                  <a:schemeClr val="tx1">
                    <a:lumMod val="95000"/>
                    <a:lumOff val="5000"/>
                  </a:schemeClr>
                </a:solidFill>
                <a:latin typeface="Cambria"/>
                <a:cs typeface="Cambria"/>
              </a:rPr>
              <a:t>temperature, and </a:t>
            </a:r>
            <a:r>
              <a:rPr lang="en-US" sz="1500" spc="-32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cloud</a:t>
            </a:r>
            <a:r>
              <a:rPr lang="en-US" sz="1500" spc="-40" dirty="0">
                <a:solidFill>
                  <a:schemeClr val="tx1">
                    <a:lumMod val="95000"/>
                    <a:lumOff val="5000"/>
                  </a:schemeClr>
                </a:solidFill>
                <a:latin typeface="Cambria"/>
                <a:cs typeface="Cambria"/>
              </a:rPr>
              <a:t> </a:t>
            </a:r>
            <a:r>
              <a:rPr lang="en-US" sz="1500" dirty="0">
                <a:solidFill>
                  <a:schemeClr val="tx1">
                    <a:lumMod val="95000"/>
                    <a:lumOff val="5000"/>
                  </a:schemeClr>
                </a:solidFill>
                <a:latin typeface="Cambria"/>
                <a:cs typeface="Cambria"/>
              </a:rPr>
              <a:t>cover,</a:t>
            </a:r>
            <a:r>
              <a:rPr lang="en-US" sz="1500" spc="4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solar</a:t>
            </a:r>
            <a:r>
              <a:rPr lang="en-US" sz="1500" spc="-5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energy</a:t>
            </a:r>
            <a:r>
              <a:rPr lang="en-US" sz="1500" spc="-35"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systems</a:t>
            </a:r>
            <a:r>
              <a:rPr lang="en-US" sz="1500" spc="-2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can</a:t>
            </a:r>
            <a:r>
              <a:rPr lang="en-US" sz="1500" spc="-45" dirty="0">
                <a:solidFill>
                  <a:schemeClr val="tx1">
                    <a:lumMod val="95000"/>
                    <a:lumOff val="5000"/>
                  </a:schemeClr>
                </a:solidFill>
                <a:latin typeface="Cambria"/>
                <a:cs typeface="Cambria"/>
              </a:rPr>
              <a:t> </a:t>
            </a:r>
            <a:r>
              <a:rPr lang="en-US" sz="1500" dirty="0">
                <a:solidFill>
                  <a:schemeClr val="tx1">
                    <a:lumMod val="95000"/>
                    <a:lumOff val="5000"/>
                  </a:schemeClr>
                </a:solidFill>
                <a:latin typeface="Cambria"/>
                <a:cs typeface="Cambria"/>
              </a:rPr>
              <a:t>be</a:t>
            </a:r>
            <a:r>
              <a:rPr lang="en-US" sz="1500" spc="-5"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optimized</a:t>
            </a:r>
            <a:r>
              <a:rPr lang="en-US" sz="1500" spc="-11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to</a:t>
            </a:r>
            <a:r>
              <a:rPr lang="en-US" sz="1500" spc="-5" dirty="0">
                <a:solidFill>
                  <a:schemeClr val="tx1">
                    <a:lumMod val="95000"/>
                    <a:lumOff val="5000"/>
                  </a:schemeClr>
                </a:solidFill>
                <a:latin typeface="Cambria"/>
                <a:cs typeface="Cambria"/>
              </a:rPr>
              <a:t> </a:t>
            </a:r>
            <a:r>
              <a:rPr lang="en-US" sz="1500" dirty="0">
                <a:solidFill>
                  <a:schemeClr val="tx1">
                    <a:lumMod val="95000"/>
                    <a:lumOff val="5000"/>
                  </a:schemeClr>
                </a:solidFill>
                <a:latin typeface="Cambria"/>
                <a:cs typeface="Cambria"/>
              </a:rPr>
              <a:t>generate</a:t>
            </a:r>
            <a:r>
              <a:rPr lang="en-US" sz="1500" spc="-1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electricity</a:t>
            </a:r>
            <a:r>
              <a:rPr lang="en-US" sz="1500" spc="-11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more </a:t>
            </a:r>
            <a:r>
              <a:rPr lang="en-US" sz="1500" spc="-31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efficiently </a:t>
            </a:r>
            <a:r>
              <a:rPr lang="en-US" sz="1500" spc="-5" dirty="0">
                <a:solidFill>
                  <a:schemeClr val="tx1">
                    <a:lumMod val="95000"/>
                    <a:lumOff val="5000"/>
                  </a:schemeClr>
                </a:solidFill>
                <a:latin typeface="Cambria"/>
                <a:cs typeface="Cambria"/>
              </a:rPr>
              <a:t>and </a:t>
            </a:r>
            <a:r>
              <a:rPr lang="en-US" sz="1500" dirty="0">
                <a:solidFill>
                  <a:schemeClr val="tx1">
                    <a:lumMod val="95000"/>
                    <a:lumOff val="5000"/>
                  </a:schemeClr>
                </a:solidFill>
                <a:latin typeface="Cambria"/>
                <a:cs typeface="Cambria"/>
              </a:rPr>
              <a:t>safely. </a:t>
            </a:r>
            <a:r>
              <a:rPr lang="en-US" sz="1500" spc="10" dirty="0">
                <a:solidFill>
                  <a:schemeClr val="tx1">
                    <a:lumMod val="95000"/>
                    <a:lumOff val="5000"/>
                  </a:schemeClr>
                </a:solidFill>
                <a:latin typeface="Cambria"/>
                <a:cs typeface="Cambria"/>
              </a:rPr>
              <a:t>For </a:t>
            </a:r>
            <a:r>
              <a:rPr lang="en-US" sz="1500" spc="5" dirty="0">
                <a:solidFill>
                  <a:schemeClr val="tx1">
                    <a:lumMod val="95000"/>
                    <a:lumOff val="5000"/>
                  </a:schemeClr>
                </a:solidFill>
                <a:latin typeface="Cambria"/>
                <a:cs typeface="Cambria"/>
              </a:rPr>
              <a:t>instance, </a:t>
            </a:r>
            <a:r>
              <a:rPr lang="en-US" sz="1500" spc="15" dirty="0">
                <a:solidFill>
                  <a:schemeClr val="tx1">
                    <a:lumMod val="95000"/>
                    <a:lumOff val="5000"/>
                  </a:schemeClr>
                </a:solidFill>
                <a:latin typeface="Cambria"/>
                <a:cs typeface="Cambria"/>
              </a:rPr>
              <a:t>if </a:t>
            </a:r>
            <a:r>
              <a:rPr lang="en-US" sz="1500" dirty="0">
                <a:solidFill>
                  <a:schemeClr val="tx1">
                    <a:lumMod val="95000"/>
                    <a:lumOff val="5000"/>
                  </a:schemeClr>
                </a:solidFill>
                <a:latin typeface="Cambria"/>
                <a:cs typeface="Cambria"/>
              </a:rPr>
              <a:t>the weather </a:t>
            </a:r>
            <a:r>
              <a:rPr lang="en-US" sz="1500" spc="15" dirty="0">
                <a:solidFill>
                  <a:schemeClr val="tx1">
                    <a:lumMod val="95000"/>
                    <a:lumOff val="5000"/>
                  </a:schemeClr>
                </a:solidFill>
                <a:latin typeface="Cambria"/>
                <a:cs typeface="Cambria"/>
              </a:rPr>
              <a:t>is </a:t>
            </a:r>
            <a:r>
              <a:rPr lang="en-US" sz="1500" spc="-5" dirty="0">
                <a:solidFill>
                  <a:schemeClr val="tx1">
                    <a:lumMod val="95000"/>
                    <a:lumOff val="5000"/>
                  </a:schemeClr>
                </a:solidFill>
                <a:latin typeface="Cambria"/>
                <a:cs typeface="Cambria"/>
              </a:rPr>
              <a:t>cloudy </a:t>
            </a:r>
            <a:r>
              <a:rPr lang="en-US" sz="1500" spc="10" dirty="0">
                <a:solidFill>
                  <a:schemeClr val="tx1">
                    <a:lumMod val="95000"/>
                    <a:lumOff val="5000"/>
                  </a:schemeClr>
                </a:solidFill>
                <a:latin typeface="Cambria"/>
                <a:cs typeface="Cambria"/>
              </a:rPr>
              <a:t>or </a:t>
            </a:r>
            <a:r>
              <a:rPr lang="en-US" sz="1500" dirty="0">
                <a:solidFill>
                  <a:schemeClr val="tx1">
                    <a:lumMod val="95000"/>
                    <a:lumOff val="5000"/>
                  </a:schemeClr>
                </a:solidFill>
                <a:latin typeface="Cambria"/>
                <a:cs typeface="Cambria"/>
              </a:rPr>
              <a:t>the </a:t>
            </a:r>
            <a:r>
              <a:rPr lang="en-US" sz="1500" spc="-5" dirty="0">
                <a:solidFill>
                  <a:schemeClr val="tx1">
                    <a:lumMod val="95000"/>
                    <a:lumOff val="5000"/>
                  </a:schemeClr>
                </a:solidFill>
                <a:latin typeface="Cambria"/>
                <a:cs typeface="Cambria"/>
              </a:rPr>
              <a:t>wind </a:t>
            </a:r>
            <a:r>
              <a:rPr lang="en-US" sz="1500" spc="5" dirty="0">
                <a:solidFill>
                  <a:schemeClr val="tx1">
                    <a:lumMod val="95000"/>
                    <a:lumOff val="5000"/>
                  </a:schemeClr>
                </a:solidFill>
                <a:latin typeface="Cambria"/>
                <a:cs typeface="Cambria"/>
              </a:rPr>
              <a:t>speed </a:t>
            </a:r>
            <a:r>
              <a:rPr lang="en-US" sz="1500" spc="15" dirty="0">
                <a:solidFill>
                  <a:schemeClr val="tx1">
                    <a:lumMod val="95000"/>
                    <a:lumOff val="5000"/>
                  </a:schemeClr>
                </a:solidFill>
                <a:latin typeface="Cambria"/>
                <a:cs typeface="Cambria"/>
              </a:rPr>
              <a:t>is </a:t>
            </a:r>
            <a:r>
              <a:rPr lang="en-US" sz="1500" spc="-320"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too </a:t>
            </a:r>
            <a:r>
              <a:rPr lang="en-US" sz="1500" spc="5" dirty="0">
                <a:solidFill>
                  <a:schemeClr val="tx1">
                    <a:lumMod val="95000"/>
                    <a:lumOff val="5000"/>
                  </a:schemeClr>
                </a:solidFill>
                <a:latin typeface="Cambria"/>
                <a:cs typeface="Cambria"/>
              </a:rPr>
              <a:t>high, the solar </a:t>
            </a:r>
            <a:r>
              <a:rPr lang="en-US" sz="1500" dirty="0">
                <a:solidFill>
                  <a:schemeClr val="tx1">
                    <a:lumMod val="95000"/>
                    <a:lumOff val="5000"/>
                  </a:schemeClr>
                </a:solidFill>
                <a:latin typeface="Cambria"/>
                <a:cs typeface="Cambria"/>
              </a:rPr>
              <a:t>tracking </a:t>
            </a:r>
            <a:r>
              <a:rPr lang="en-US" sz="1500" spc="15" dirty="0">
                <a:solidFill>
                  <a:schemeClr val="tx1">
                    <a:lumMod val="95000"/>
                    <a:lumOff val="5000"/>
                  </a:schemeClr>
                </a:solidFill>
                <a:latin typeface="Cambria"/>
                <a:cs typeface="Cambria"/>
              </a:rPr>
              <a:t>system </a:t>
            </a:r>
            <a:r>
              <a:rPr lang="en-US" sz="1500" spc="5" dirty="0">
                <a:solidFill>
                  <a:schemeClr val="tx1">
                    <a:lumMod val="95000"/>
                    <a:lumOff val="5000"/>
                  </a:schemeClr>
                </a:solidFill>
                <a:latin typeface="Cambria"/>
                <a:cs typeface="Cambria"/>
              </a:rPr>
              <a:t>can </a:t>
            </a:r>
            <a:r>
              <a:rPr lang="en-US" sz="1500" dirty="0">
                <a:solidFill>
                  <a:schemeClr val="tx1">
                    <a:lumMod val="95000"/>
                    <a:lumOff val="5000"/>
                  </a:schemeClr>
                </a:solidFill>
                <a:latin typeface="Cambria"/>
                <a:cs typeface="Cambria"/>
              </a:rPr>
              <a:t>adjust </a:t>
            </a:r>
            <a:r>
              <a:rPr lang="en-US" sz="1500" spc="5" dirty="0">
                <a:solidFill>
                  <a:schemeClr val="tx1">
                    <a:lumMod val="95000"/>
                    <a:lumOff val="5000"/>
                  </a:schemeClr>
                </a:solidFill>
                <a:latin typeface="Cambria"/>
                <a:cs typeface="Cambria"/>
              </a:rPr>
              <a:t>the </a:t>
            </a:r>
            <a:r>
              <a:rPr lang="en-US" sz="1500" spc="-5" dirty="0">
                <a:solidFill>
                  <a:schemeClr val="tx1">
                    <a:lumMod val="95000"/>
                    <a:lumOff val="5000"/>
                  </a:schemeClr>
                </a:solidFill>
                <a:latin typeface="Cambria"/>
                <a:cs typeface="Cambria"/>
              </a:rPr>
              <a:t>angle </a:t>
            </a:r>
            <a:r>
              <a:rPr lang="en-US" sz="1500" spc="10" dirty="0">
                <a:solidFill>
                  <a:schemeClr val="tx1">
                    <a:lumMod val="95000"/>
                    <a:lumOff val="5000"/>
                  </a:schemeClr>
                </a:solidFill>
                <a:latin typeface="Cambria"/>
                <a:cs typeface="Cambria"/>
              </a:rPr>
              <a:t>of </a:t>
            </a:r>
            <a:r>
              <a:rPr lang="en-US" sz="1500" spc="5" dirty="0">
                <a:solidFill>
                  <a:schemeClr val="tx1">
                    <a:lumMod val="95000"/>
                    <a:lumOff val="5000"/>
                  </a:schemeClr>
                </a:solidFill>
                <a:latin typeface="Cambria"/>
                <a:cs typeface="Cambria"/>
              </a:rPr>
              <a:t>the solar </a:t>
            </a:r>
            <a:r>
              <a:rPr lang="en-US" sz="1500" spc="-5" dirty="0">
                <a:solidFill>
                  <a:schemeClr val="tx1">
                    <a:lumMod val="95000"/>
                    <a:lumOff val="5000"/>
                  </a:schemeClr>
                </a:solidFill>
                <a:latin typeface="Cambria"/>
                <a:cs typeface="Cambria"/>
              </a:rPr>
              <a:t>panels </a:t>
            </a:r>
            <a:r>
              <a:rPr lang="en-US" sz="1500" spc="5" dirty="0">
                <a:solidFill>
                  <a:schemeClr val="tx1">
                    <a:lumMod val="95000"/>
                    <a:lumOff val="5000"/>
                  </a:schemeClr>
                </a:solidFill>
                <a:latin typeface="Cambria"/>
                <a:cs typeface="Cambria"/>
              </a:rPr>
              <a:t>to </a:t>
            </a:r>
            <a:r>
              <a:rPr lang="en-US" sz="1500" spc="10" dirty="0">
                <a:solidFill>
                  <a:schemeClr val="tx1">
                    <a:lumMod val="95000"/>
                    <a:lumOff val="5000"/>
                  </a:schemeClr>
                </a:solidFill>
                <a:latin typeface="Cambria"/>
                <a:cs typeface="Cambria"/>
              </a:rPr>
              <a:t> </a:t>
            </a:r>
            <a:r>
              <a:rPr lang="en-US" sz="1500" spc="15" dirty="0">
                <a:solidFill>
                  <a:schemeClr val="tx1">
                    <a:lumMod val="95000"/>
                    <a:lumOff val="5000"/>
                  </a:schemeClr>
                </a:solidFill>
                <a:latin typeface="Cambria"/>
                <a:cs typeface="Cambria"/>
              </a:rPr>
              <a:t>minimize</a:t>
            </a:r>
            <a:r>
              <a:rPr lang="en-US" sz="1500" spc="-100" dirty="0">
                <a:solidFill>
                  <a:schemeClr val="tx1">
                    <a:lumMod val="95000"/>
                    <a:lumOff val="5000"/>
                  </a:schemeClr>
                </a:solidFill>
                <a:latin typeface="Cambria"/>
                <a:cs typeface="Cambria"/>
              </a:rPr>
              <a:t> </a:t>
            </a:r>
            <a:r>
              <a:rPr lang="en-US" sz="1500" dirty="0">
                <a:solidFill>
                  <a:schemeClr val="tx1">
                    <a:lumMod val="95000"/>
                    <a:lumOff val="5000"/>
                  </a:schemeClr>
                </a:solidFill>
                <a:latin typeface="Cambria"/>
                <a:cs typeface="Cambria"/>
              </a:rPr>
              <a:t>the</a:t>
            </a:r>
            <a:r>
              <a:rPr lang="en-US" sz="1500" spc="-9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risk</a:t>
            </a:r>
            <a:r>
              <a:rPr lang="en-US" sz="1500"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of</a:t>
            </a:r>
            <a:r>
              <a:rPr lang="en-US" sz="1500" spc="-40"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damage</a:t>
            </a:r>
            <a:r>
              <a:rPr lang="en-US" sz="1500" spc="-95" dirty="0">
                <a:solidFill>
                  <a:schemeClr val="tx1">
                    <a:lumMod val="95000"/>
                    <a:lumOff val="5000"/>
                  </a:schemeClr>
                </a:solidFill>
                <a:latin typeface="Cambria"/>
                <a:cs typeface="Cambria"/>
              </a:rPr>
              <a:t> </a:t>
            </a:r>
            <a:r>
              <a:rPr lang="en-US" sz="1500" spc="10" dirty="0">
                <a:solidFill>
                  <a:schemeClr val="tx1">
                    <a:lumMod val="95000"/>
                    <a:lumOff val="5000"/>
                  </a:schemeClr>
                </a:solidFill>
                <a:latin typeface="Cambria"/>
                <a:cs typeface="Cambria"/>
              </a:rPr>
              <a:t>or</a:t>
            </a:r>
            <a:r>
              <a:rPr lang="en-US" sz="1500" spc="-55" dirty="0">
                <a:solidFill>
                  <a:schemeClr val="tx1">
                    <a:lumMod val="95000"/>
                    <a:lumOff val="5000"/>
                  </a:schemeClr>
                </a:solidFill>
                <a:latin typeface="Cambria"/>
                <a:cs typeface="Cambria"/>
              </a:rPr>
              <a:t> </a:t>
            </a:r>
            <a:r>
              <a:rPr lang="en-US" sz="1500" spc="-5" dirty="0">
                <a:solidFill>
                  <a:schemeClr val="tx1">
                    <a:lumMod val="95000"/>
                    <a:lumOff val="5000"/>
                  </a:schemeClr>
                </a:solidFill>
                <a:latin typeface="Cambria"/>
                <a:cs typeface="Cambria"/>
              </a:rPr>
              <a:t>failure.</a:t>
            </a:r>
            <a:endParaRPr lang="en-US" sz="1500" dirty="0">
              <a:solidFill>
                <a:schemeClr val="tx1">
                  <a:lumMod val="95000"/>
                  <a:lumOff val="5000"/>
                </a:schemeClr>
              </a:solidFill>
              <a:latin typeface="Cambria"/>
              <a:cs typeface="Cambria"/>
            </a:endParaRPr>
          </a:p>
        </p:txBody>
      </p:sp>
    </p:spTree>
    <p:extLst>
      <p:ext uri="{BB962C8B-B14F-4D97-AF65-F5344CB8AC3E}">
        <p14:creationId xmlns:p14="http://schemas.microsoft.com/office/powerpoint/2010/main" val="3129392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TotalTime>
  <Words>4374</Words>
  <Application>Microsoft Office PowerPoint</Application>
  <PresentationFormat>On-screen Show (16:9)</PresentationFormat>
  <Paragraphs>238</Paragraphs>
  <Slides>59</Slides>
  <Notes>53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Amatic SC</vt:lpstr>
      <vt:lpstr>Arial</vt:lpstr>
      <vt:lpstr>Calibri</vt:lpstr>
      <vt:lpstr>Cambria</vt:lpstr>
      <vt:lpstr>Cambria Math</vt:lpstr>
      <vt:lpstr>Nunito</vt:lpstr>
      <vt:lpstr>Wingdings</vt:lpstr>
      <vt:lpstr>Office Theme</vt:lpstr>
      <vt:lpstr>Curio template</vt:lpstr>
      <vt:lpstr>  ARDUINO-BASED  DUAL-AXIS SOLAR TRACKER WITH WEATHER MONITOR</vt:lpstr>
      <vt:lpstr>PowerPoint Presentation</vt:lpstr>
      <vt:lpstr>MEET THE MEMBERS OF GROUP 6</vt:lpstr>
      <vt:lpstr>MEET THE MEMBERS OF GROUP 6</vt:lpstr>
      <vt:lpstr>  INTRODUCTION</vt:lpstr>
      <vt:lpstr>PROJECT GOALS &amp; OBJECTIVES</vt:lpstr>
      <vt:lpstr>MOTIVATION BEHIND NAMING THE PROJECT</vt:lpstr>
      <vt:lpstr>CHALLENGES FACED IN CONVENTIONAL SOLAR PANELS</vt:lpstr>
      <vt:lpstr>HOW THIS PROJECT CAN ADDRESS THESE CHALLENGES?</vt:lpstr>
      <vt:lpstr>PowerPoint Presentation</vt:lpstr>
      <vt:lpstr>Why is this  concept unique?</vt:lpstr>
      <vt:lpstr>Theory &amp; data analysis</vt:lpstr>
      <vt:lpstr>Mathematical  formulations</vt:lpstr>
      <vt:lpstr>PowerPoint Presentation</vt:lpstr>
      <vt:lpstr>SOLAR PANEL OUTPUT EQUATION</vt:lpstr>
      <vt:lpstr>LAMBERT’s COSINE LAW</vt:lpstr>
      <vt:lpstr>PowerPoint Presentation</vt:lpstr>
      <vt:lpstr>CALCULATION OF POWER OUTPUT</vt:lpstr>
      <vt:lpstr>Graphical variations</vt:lpstr>
      <vt:lpstr>POWER OUTPUT V/S INCIDENT ANGLE</vt:lpstr>
      <vt:lpstr>POWER OUTPUT V/S SOLAR IRRADIANCE</vt:lpstr>
      <vt:lpstr>POWER OUTPUT V/S TIME</vt:lpstr>
      <vt:lpstr>METHODOLOGY</vt:lpstr>
      <vt:lpstr>DESIGN</vt:lpstr>
      <vt:lpstr>PowerPoint Presentation</vt:lpstr>
      <vt:lpstr>Weather-Monitoring Components</vt:lpstr>
      <vt:lpstr>PowerPoint Presentation</vt:lpstr>
      <vt:lpstr>Basic Tools</vt:lpstr>
      <vt:lpstr>ASSEMBLY</vt:lpstr>
      <vt:lpstr>Schematic Circuit Diagrams</vt:lpstr>
      <vt:lpstr>DEVELOPMENT OF ARDUINO PROGRAM </vt:lpstr>
      <vt:lpstr>FLOWCHART OF POSITIONING ALGORITHM</vt:lpstr>
      <vt:lpstr>FLOWCHART OF LDR SENSING AND MOTOR ACTUATION ALGORITHM</vt:lpstr>
      <vt:lpstr>DATA LOGGING AND VISUALIZATION</vt:lpstr>
      <vt:lpstr>PowerPoint Presentation</vt:lpstr>
      <vt:lpstr>PowerPoint Presentation</vt:lpstr>
      <vt:lpstr>TESTING AND CALIBRATION</vt:lpstr>
      <vt:lpstr>PowerPoint Presentation</vt:lpstr>
      <vt:lpstr>WORKING</vt:lpstr>
      <vt:lpstr>WORKING PRINCIPLE OF A SOLAR TRACKER </vt:lpstr>
      <vt:lpstr>PARTS OF AN ACTUAL DUAL-AXIS SOLAR TRACKER</vt:lpstr>
      <vt:lpstr>SCHEMATIC BLOCK DIAGRAM</vt:lpstr>
      <vt:lpstr>OPERATING MECHANISM OF SOLAR TRACKER</vt:lpstr>
      <vt:lpstr>OPERATING MECHANISM OF weather monitor</vt:lpstr>
      <vt:lpstr>WORKING OF SENSORS</vt:lpstr>
      <vt:lpstr>LDR</vt:lpstr>
      <vt:lpstr>DHT11 SENSOR &amp; RAINFALL SENSOR</vt:lpstr>
      <vt:lpstr>ADVANTAGES AND LIMITATIONS</vt:lpstr>
      <vt:lpstr>ADVANTAGES</vt:lpstr>
      <vt:lpstr>PowerPoint Presentation</vt:lpstr>
      <vt:lpstr>LIMITATIONS</vt:lpstr>
      <vt:lpstr>Why this project is beneficial?</vt:lpstr>
      <vt:lpstr>ESTIMATED BUDGET FOR PROTOTYPING</vt:lpstr>
      <vt:lpstr>COST BREAKDOWN PER COMPONENTS/TOOLS</vt:lpstr>
      <vt:lpstr>sample PROTOTYPES</vt:lpstr>
      <vt:lpstr>PRACTICAL-USE SOLAR TRACKERS</vt:lpstr>
      <vt:lpstr>REFERENCES (WEB-SOURCED)</vt:lpstr>
      <vt:lpstr>REFERENCES (RESEARCH &amp; CONFERENCE PAPERS)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ARDUINO-BASED  DUAL-AXIS SOLAR TRACKER WITH WEATHER MONITOR</dc:title>
  <cp:lastModifiedBy>Ankur  Das</cp:lastModifiedBy>
  <cp:revision>34</cp:revision>
  <dcterms:created xsi:type="dcterms:W3CDTF">2023-05-12T10:49:27Z</dcterms:created>
  <dcterms:modified xsi:type="dcterms:W3CDTF">2023-06-16T18:09:23Z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2023-05-11T00:00:00Z</vt:filetime>
  </property>
  <property fmtid="{D5CDD505-2E9C-101B-9397-08002B2CF9AE}" pid="3" name="LastSaved">
    <vt:filetime>2023-05-12T00:00:00Z</vt:filetime>
  </property>
</Properties>
</file>